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353" r:id="rId2"/>
    <p:sldId id="337" r:id="rId3"/>
    <p:sldId id="1132" r:id="rId4"/>
    <p:sldId id="1136" r:id="rId5"/>
    <p:sldId id="1137" r:id="rId6"/>
    <p:sldId id="1139" r:id="rId7"/>
    <p:sldId id="1140" r:id="rId8"/>
    <p:sldId id="1150" r:id="rId9"/>
    <p:sldId id="1138" r:id="rId10"/>
    <p:sldId id="1144" r:id="rId11"/>
    <p:sldId id="1145" r:id="rId12"/>
    <p:sldId id="1148" r:id="rId13"/>
    <p:sldId id="1152" r:id="rId14"/>
    <p:sldId id="1143" r:id="rId15"/>
    <p:sldId id="1149" r:id="rId16"/>
    <p:sldId id="1147" r:id="rId17"/>
    <p:sldId id="1151" r:id="rId18"/>
    <p:sldId id="115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996633"/>
    <a:srgbClr val="92DAE8"/>
    <a:srgbClr val="6C9AC3"/>
    <a:srgbClr val="4B83B5"/>
    <a:srgbClr val="598CBB"/>
    <a:srgbClr val="80BE63"/>
    <a:srgbClr val="E28F41"/>
    <a:srgbClr val="FA4616"/>
    <a:srgbClr val="0021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9" autoAdjust="0"/>
    <p:restoredTop sz="59430" autoAdjust="0"/>
  </p:normalViewPr>
  <p:slideViewPr>
    <p:cSldViewPr snapToGrid="0" showGuides="1">
      <p:cViewPr varScale="1">
        <p:scale>
          <a:sx n="39" d="100"/>
          <a:sy n="39" d="100"/>
        </p:scale>
        <p:origin x="1804" y="40"/>
      </p:cViewPr>
      <p:guideLst>
        <p:guide orient="horz" pos="2160"/>
        <p:guide pos="384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5CB837-9661-4267-B283-2CEB0DA3AF14}" type="doc">
      <dgm:prSet loTypeId="urn:microsoft.com/office/officeart/2005/8/layout/vList5" loCatId="list" qsTypeId="urn:microsoft.com/office/officeart/2005/8/quickstyle/3d1" qsCatId="3D" csTypeId="urn:microsoft.com/office/officeart/2005/8/colors/colorful5" csCatId="colorful" phldr="1"/>
      <dgm:spPr/>
      <dgm:t>
        <a:bodyPr/>
        <a:lstStyle/>
        <a:p>
          <a:endParaRPr lang="en-US"/>
        </a:p>
      </dgm:t>
    </dgm:pt>
    <dgm:pt modelId="{E35B52EE-2651-48D7-A3D6-0A6530AF1F10}">
      <dgm:prSet custT="1"/>
      <dgm:spPr/>
      <dgm:t>
        <a:bodyPr/>
        <a:lstStyle/>
        <a:p>
          <a:pPr algn="ctr"/>
          <a:r>
            <a:rPr lang="en-US" sz="1800" b="1" i="0" dirty="0">
              <a:latin typeface="Arial" panose="020B0604020202020204" pitchFamily="34" charset="0"/>
              <a:cs typeface="Arial" panose="020B0604020202020204" pitchFamily="34" charset="0"/>
            </a:rPr>
            <a:t>Create social media posts and optimize social media campaigns</a:t>
          </a:r>
          <a:endParaRPr lang="en-US" sz="1800" b="1" dirty="0">
            <a:latin typeface="Arial" panose="020B0604020202020204" pitchFamily="34" charset="0"/>
            <a:cs typeface="Arial" panose="020B0604020202020204" pitchFamily="34" charset="0"/>
          </a:endParaRPr>
        </a:p>
      </dgm:t>
    </dgm:pt>
    <dgm:pt modelId="{1D2DFDBF-6833-443B-AAE0-FB0AD95EDE0D}" type="parTrans" cxnId="{89979BF8-6420-499E-A994-3FF19A9E8709}">
      <dgm:prSet/>
      <dgm:spPr/>
      <dgm:t>
        <a:bodyPr/>
        <a:lstStyle/>
        <a:p>
          <a:endParaRPr lang="en-US" sz="1800"/>
        </a:p>
      </dgm:t>
    </dgm:pt>
    <dgm:pt modelId="{17F1F67C-7591-46D3-9B28-2AE6E3A0046E}" type="sibTrans" cxnId="{89979BF8-6420-499E-A994-3FF19A9E8709}">
      <dgm:prSet/>
      <dgm:spPr/>
      <dgm:t>
        <a:bodyPr/>
        <a:lstStyle/>
        <a:p>
          <a:endParaRPr lang="en-US" sz="1800"/>
        </a:p>
      </dgm:t>
    </dgm:pt>
    <dgm:pt modelId="{534F537D-803E-4373-AB0C-7B70E5DE859E}">
      <dgm:prSet custT="1"/>
      <dgm:spPr/>
      <dgm:t>
        <a:bodyPr/>
        <a:lstStyle/>
        <a:p>
          <a:r>
            <a:rPr lang="en-US" sz="1800" b="1" i="0" dirty="0">
              <a:latin typeface="Arial" panose="020B0604020202020204" pitchFamily="34" charset="0"/>
              <a:cs typeface="Arial" panose="020B0604020202020204" pitchFamily="34" charset="0"/>
            </a:rPr>
            <a:t>Figure out what posts work best using advanced analytics</a:t>
          </a:r>
          <a:endParaRPr lang="en-US" sz="1800" b="1" dirty="0">
            <a:latin typeface="Arial" panose="020B0604020202020204" pitchFamily="34" charset="0"/>
            <a:cs typeface="Arial" panose="020B0604020202020204" pitchFamily="34" charset="0"/>
          </a:endParaRPr>
        </a:p>
      </dgm:t>
    </dgm:pt>
    <dgm:pt modelId="{8E78DF61-0EE9-42B7-B840-D24BE9ADD73E}" type="parTrans" cxnId="{84966E88-C76F-4665-93BE-1EF153224D11}">
      <dgm:prSet/>
      <dgm:spPr/>
      <dgm:t>
        <a:bodyPr/>
        <a:lstStyle/>
        <a:p>
          <a:endParaRPr lang="en-US" sz="1800"/>
        </a:p>
      </dgm:t>
    </dgm:pt>
    <dgm:pt modelId="{B5C9D633-655D-4629-887F-679E5F35332B}" type="sibTrans" cxnId="{84966E88-C76F-4665-93BE-1EF153224D11}">
      <dgm:prSet/>
      <dgm:spPr/>
      <dgm:t>
        <a:bodyPr/>
        <a:lstStyle/>
        <a:p>
          <a:endParaRPr lang="en-US" sz="1800"/>
        </a:p>
      </dgm:t>
    </dgm:pt>
    <dgm:pt modelId="{B1BD96A3-1BC3-4DFF-A351-E01DA45E4C36}">
      <dgm:prSet custT="1"/>
      <dgm:spPr/>
      <dgm:t>
        <a:bodyPr/>
        <a:lstStyle/>
        <a:p>
          <a:r>
            <a:rPr lang="en-US" sz="1800" b="1" i="0" dirty="0">
              <a:latin typeface="Arial" panose="020B0604020202020204" pitchFamily="34" charset="0"/>
              <a:cs typeface="Arial" panose="020B0604020202020204" pitchFamily="34" charset="0"/>
            </a:rPr>
            <a:t>Inform social media strategy.</a:t>
          </a:r>
          <a:endParaRPr lang="en-US" sz="1800" b="1" dirty="0">
            <a:latin typeface="Arial" panose="020B0604020202020204" pitchFamily="34" charset="0"/>
            <a:cs typeface="Arial" panose="020B0604020202020204" pitchFamily="34" charset="0"/>
          </a:endParaRPr>
        </a:p>
      </dgm:t>
    </dgm:pt>
    <dgm:pt modelId="{1DAD5833-3B5C-439C-8892-C909E0F3855D}" type="parTrans" cxnId="{E7DC3996-DA6A-4429-BD77-6D5361FFF66B}">
      <dgm:prSet/>
      <dgm:spPr/>
      <dgm:t>
        <a:bodyPr/>
        <a:lstStyle/>
        <a:p>
          <a:endParaRPr lang="en-US" sz="1800"/>
        </a:p>
      </dgm:t>
    </dgm:pt>
    <dgm:pt modelId="{FCE0837B-5700-4350-8CD1-1D9F653A8B85}" type="sibTrans" cxnId="{E7DC3996-DA6A-4429-BD77-6D5361FFF66B}">
      <dgm:prSet/>
      <dgm:spPr/>
      <dgm:t>
        <a:bodyPr/>
        <a:lstStyle/>
        <a:p>
          <a:endParaRPr lang="en-US" sz="1800"/>
        </a:p>
      </dgm:t>
    </dgm:pt>
    <dgm:pt modelId="{55E4CF8B-AAEB-4E99-A7EF-ADAA33AAE181}">
      <dgm:prSet custT="1"/>
      <dgm:spPr/>
      <dgm:t>
        <a:bodyPr/>
        <a:lstStyle/>
        <a:p>
          <a:r>
            <a:rPr lang="en-US" sz="1800" b="1" i="0" dirty="0">
              <a:latin typeface="Arial" panose="020B0604020202020204" pitchFamily="34" charset="0"/>
              <a:cs typeface="Arial" panose="020B0604020202020204" pitchFamily="34" charset="0"/>
            </a:rPr>
            <a:t>Measure brand and trends across each social media channel and find your target audience</a:t>
          </a:r>
          <a:endParaRPr lang="en-US" sz="1800" b="1" dirty="0">
            <a:latin typeface="Arial" panose="020B0604020202020204" pitchFamily="34" charset="0"/>
            <a:cs typeface="Arial" panose="020B0604020202020204" pitchFamily="34" charset="0"/>
          </a:endParaRPr>
        </a:p>
      </dgm:t>
    </dgm:pt>
    <dgm:pt modelId="{BD43C309-1F44-4152-9753-6D50A0AC862F}" type="parTrans" cxnId="{9237EC40-7971-4666-9FEA-162A479E394F}">
      <dgm:prSet/>
      <dgm:spPr/>
      <dgm:t>
        <a:bodyPr/>
        <a:lstStyle/>
        <a:p>
          <a:endParaRPr lang="en-US" sz="1800"/>
        </a:p>
      </dgm:t>
    </dgm:pt>
    <dgm:pt modelId="{4E2F6C0D-F9B4-4D08-B949-2290D1190873}" type="sibTrans" cxnId="{9237EC40-7971-4666-9FEA-162A479E394F}">
      <dgm:prSet/>
      <dgm:spPr/>
      <dgm:t>
        <a:bodyPr/>
        <a:lstStyle/>
        <a:p>
          <a:endParaRPr lang="en-US" sz="1800"/>
        </a:p>
      </dgm:t>
    </dgm:pt>
    <dgm:pt modelId="{3059E3E2-3569-419E-89DB-02C9F7711A8A}">
      <dgm:prSet custT="1"/>
      <dgm:spPr/>
      <dgm:t>
        <a:bodyPr/>
        <a:lstStyle/>
        <a:p>
          <a:r>
            <a:rPr lang="en-US" sz="1800" b="1" i="0" dirty="0">
              <a:latin typeface="Arial" panose="020B0604020202020204" pitchFamily="34" charset="0"/>
              <a:cs typeface="Arial" panose="020B0604020202020204" pitchFamily="34" charset="0"/>
            </a:rPr>
            <a:t>Write social ads</a:t>
          </a:r>
          <a:endParaRPr lang="en-US" sz="1800" b="1" dirty="0"/>
        </a:p>
      </dgm:t>
    </dgm:pt>
    <dgm:pt modelId="{7CE50938-7384-466B-8444-43BA0C7437FD}" type="parTrans" cxnId="{73028C6B-2D80-426F-A1E4-95427FB0D60D}">
      <dgm:prSet/>
      <dgm:spPr/>
      <dgm:t>
        <a:bodyPr/>
        <a:lstStyle/>
        <a:p>
          <a:endParaRPr lang="en-US" sz="1800"/>
        </a:p>
      </dgm:t>
    </dgm:pt>
    <dgm:pt modelId="{E254DA64-FA11-44CD-AB90-EA6803864BF2}" type="sibTrans" cxnId="{73028C6B-2D80-426F-A1E4-95427FB0D60D}">
      <dgm:prSet/>
      <dgm:spPr/>
      <dgm:t>
        <a:bodyPr/>
        <a:lstStyle/>
        <a:p>
          <a:endParaRPr lang="en-US" sz="1800"/>
        </a:p>
      </dgm:t>
    </dgm:pt>
    <dgm:pt modelId="{C72011D8-0113-4F33-A0B6-A7FB90DD8651}">
      <dgm:prSet custT="1"/>
      <dgm:spPr/>
      <dgm:t>
        <a:bodyPr/>
        <a:lstStyle/>
        <a:p>
          <a:r>
            <a:rPr lang="en-US" sz="1800" b="1" i="0" dirty="0">
              <a:latin typeface="Arial" panose="020B0604020202020204" pitchFamily="34" charset="0"/>
              <a:cs typeface="Arial" panose="020B0604020202020204" pitchFamily="34" charset="0"/>
            </a:rPr>
            <a:t>Decrease social media management time and costs across platforms</a:t>
          </a:r>
          <a:endParaRPr lang="en-US" sz="1800" b="1" dirty="0">
            <a:latin typeface="Arial" panose="020B0604020202020204" pitchFamily="34" charset="0"/>
            <a:cs typeface="Arial" panose="020B0604020202020204" pitchFamily="34" charset="0"/>
          </a:endParaRPr>
        </a:p>
      </dgm:t>
    </dgm:pt>
    <dgm:pt modelId="{4FB23E9E-84D1-46C8-BEB3-7BAD3C8A508F}" type="parTrans" cxnId="{991F2153-1566-4B50-BB56-8AAE811EDE2B}">
      <dgm:prSet/>
      <dgm:spPr/>
      <dgm:t>
        <a:bodyPr/>
        <a:lstStyle/>
        <a:p>
          <a:endParaRPr lang="en-US" sz="1800"/>
        </a:p>
      </dgm:t>
    </dgm:pt>
    <dgm:pt modelId="{39CE7B32-02C7-4054-83C0-CAB62BC57097}" type="sibTrans" cxnId="{991F2153-1566-4B50-BB56-8AAE811EDE2B}">
      <dgm:prSet/>
      <dgm:spPr/>
      <dgm:t>
        <a:bodyPr/>
        <a:lstStyle/>
        <a:p>
          <a:endParaRPr lang="en-US" sz="1800"/>
        </a:p>
      </dgm:t>
    </dgm:pt>
    <dgm:pt modelId="{DEE887BC-FC63-4DCB-961D-7C41B15BF75B}">
      <dgm:prSet custT="1"/>
      <dgm:spPr/>
      <dgm:t>
        <a:bodyPr/>
        <a:lstStyle/>
        <a:p>
          <a:r>
            <a:rPr lang="en-US" sz="1800" b="1" i="0" dirty="0">
              <a:latin typeface="Arial" panose="020B0604020202020204" pitchFamily="34" charset="0"/>
              <a:cs typeface="Arial" panose="020B0604020202020204" pitchFamily="34" charset="0"/>
            </a:rPr>
            <a:t>Conduct social media monitoring</a:t>
          </a:r>
          <a:endParaRPr lang="en-US" sz="1800" b="1" dirty="0">
            <a:latin typeface="Arial" panose="020B0604020202020204" pitchFamily="34" charset="0"/>
            <a:cs typeface="Arial" panose="020B0604020202020204" pitchFamily="34" charset="0"/>
          </a:endParaRPr>
        </a:p>
      </dgm:t>
    </dgm:pt>
    <dgm:pt modelId="{A60C6643-5928-4A13-A4A0-A4842F4BA6F3}" type="parTrans" cxnId="{DE7A5EAA-F161-4FCC-A958-D138AC2FB303}">
      <dgm:prSet/>
      <dgm:spPr/>
      <dgm:t>
        <a:bodyPr/>
        <a:lstStyle/>
        <a:p>
          <a:endParaRPr lang="en-US" sz="1800"/>
        </a:p>
      </dgm:t>
    </dgm:pt>
    <dgm:pt modelId="{50D2D4AF-FD01-432D-9A34-83CA5B113778}" type="sibTrans" cxnId="{DE7A5EAA-F161-4FCC-A958-D138AC2FB303}">
      <dgm:prSet/>
      <dgm:spPr/>
      <dgm:t>
        <a:bodyPr/>
        <a:lstStyle/>
        <a:p>
          <a:endParaRPr lang="en-US" sz="1800"/>
        </a:p>
      </dgm:t>
    </dgm:pt>
    <dgm:pt modelId="{5E13E684-5E6B-4705-AF95-C4B0C3D1A77B}" type="pres">
      <dgm:prSet presAssocID="{695CB837-9661-4267-B283-2CEB0DA3AF14}" presName="Name0" presStyleCnt="0">
        <dgm:presLayoutVars>
          <dgm:dir/>
          <dgm:animLvl val="lvl"/>
          <dgm:resizeHandles val="exact"/>
        </dgm:presLayoutVars>
      </dgm:prSet>
      <dgm:spPr/>
    </dgm:pt>
    <dgm:pt modelId="{E7CF7B27-D15E-46ED-8E0E-E1CD2F69D9A1}" type="pres">
      <dgm:prSet presAssocID="{E35B52EE-2651-48D7-A3D6-0A6530AF1F10}" presName="linNode" presStyleCnt="0"/>
      <dgm:spPr/>
    </dgm:pt>
    <dgm:pt modelId="{74065C18-AC00-47C2-9662-AC911C4B03D4}" type="pres">
      <dgm:prSet presAssocID="{E35B52EE-2651-48D7-A3D6-0A6530AF1F10}" presName="parentText" presStyleLbl="node1" presStyleIdx="0" presStyleCnt="7" custScaleX="277778" custScaleY="73454" custLinFactNeighborX="6270" custLinFactNeighborY="-31998">
        <dgm:presLayoutVars>
          <dgm:chMax val="1"/>
          <dgm:bulletEnabled val="1"/>
        </dgm:presLayoutVars>
      </dgm:prSet>
      <dgm:spPr/>
    </dgm:pt>
    <dgm:pt modelId="{67C5FED3-C90D-4585-9BDE-F211E91F17BF}" type="pres">
      <dgm:prSet presAssocID="{17F1F67C-7591-46D3-9B28-2AE6E3A0046E}" presName="sp" presStyleCnt="0"/>
      <dgm:spPr/>
    </dgm:pt>
    <dgm:pt modelId="{E4F35C93-A82E-4076-987A-4A525FD59A76}" type="pres">
      <dgm:prSet presAssocID="{534F537D-803E-4373-AB0C-7B70E5DE859E}" presName="linNode" presStyleCnt="0"/>
      <dgm:spPr/>
    </dgm:pt>
    <dgm:pt modelId="{71FCCC83-64FF-404A-8A94-4D7C5E0E8861}" type="pres">
      <dgm:prSet presAssocID="{534F537D-803E-4373-AB0C-7B70E5DE859E}" presName="parentText" presStyleLbl="node1" presStyleIdx="1" presStyleCnt="7" custScaleX="277778" custScaleY="73174" custLinFactNeighborX="-18809" custLinFactNeighborY="-1816">
        <dgm:presLayoutVars>
          <dgm:chMax val="1"/>
          <dgm:bulletEnabled val="1"/>
        </dgm:presLayoutVars>
      </dgm:prSet>
      <dgm:spPr/>
    </dgm:pt>
    <dgm:pt modelId="{2B29FA08-1A50-468E-8AF8-AC033F8CC811}" type="pres">
      <dgm:prSet presAssocID="{B5C9D633-655D-4629-887F-679E5F35332B}" presName="sp" presStyleCnt="0"/>
      <dgm:spPr/>
    </dgm:pt>
    <dgm:pt modelId="{74C1C7FB-5874-42A5-8F97-54DE850FD217}" type="pres">
      <dgm:prSet presAssocID="{B1BD96A3-1BC3-4DFF-A351-E01DA45E4C36}" presName="linNode" presStyleCnt="0"/>
      <dgm:spPr/>
    </dgm:pt>
    <dgm:pt modelId="{3104B065-39F0-48CE-9D9A-DB5EDFF9967A}" type="pres">
      <dgm:prSet presAssocID="{B1BD96A3-1BC3-4DFF-A351-E01DA45E4C36}" presName="parentText" presStyleLbl="node1" presStyleIdx="2" presStyleCnt="7" custScaleX="277778" custScaleY="60108">
        <dgm:presLayoutVars>
          <dgm:chMax val="1"/>
          <dgm:bulletEnabled val="1"/>
        </dgm:presLayoutVars>
      </dgm:prSet>
      <dgm:spPr/>
    </dgm:pt>
    <dgm:pt modelId="{2448FAE8-95B3-4F87-99DC-DAA598065B46}" type="pres">
      <dgm:prSet presAssocID="{FCE0837B-5700-4350-8CD1-1D9F653A8B85}" presName="sp" presStyleCnt="0"/>
      <dgm:spPr/>
    </dgm:pt>
    <dgm:pt modelId="{A9CA93AF-EC53-4E3A-9DC5-B1015C6FD084}" type="pres">
      <dgm:prSet presAssocID="{55E4CF8B-AAEB-4E99-A7EF-ADAA33AAE181}" presName="linNode" presStyleCnt="0"/>
      <dgm:spPr/>
    </dgm:pt>
    <dgm:pt modelId="{BC1E7035-F78A-4443-9C70-B1979DADC01C}" type="pres">
      <dgm:prSet presAssocID="{55E4CF8B-AAEB-4E99-A7EF-ADAA33AAE181}" presName="parentText" presStyleLbl="node1" presStyleIdx="3" presStyleCnt="7" custScaleX="277778" custScaleY="95058">
        <dgm:presLayoutVars>
          <dgm:chMax val="1"/>
          <dgm:bulletEnabled val="1"/>
        </dgm:presLayoutVars>
      </dgm:prSet>
      <dgm:spPr/>
    </dgm:pt>
    <dgm:pt modelId="{3EDDA41F-BB82-493D-8505-11E29CA87726}" type="pres">
      <dgm:prSet presAssocID="{4E2F6C0D-F9B4-4D08-B949-2290D1190873}" presName="sp" presStyleCnt="0"/>
      <dgm:spPr/>
    </dgm:pt>
    <dgm:pt modelId="{8B1F5585-3996-4A61-87CC-A03EA701A1D7}" type="pres">
      <dgm:prSet presAssocID="{3059E3E2-3569-419E-89DB-02C9F7711A8A}" presName="linNode" presStyleCnt="0"/>
      <dgm:spPr/>
    </dgm:pt>
    <dgm:pt modelId="{AA8B827B-56C5-4EA3-BA69-A93552621543}" type="pres">
      <dgm:prSet presAssocID="{3059E3E2-3569-419E-89DB-02C9F7711A8A}" presName="parentText" presStyleLbl="node1" presStyleIdx="4" presStyleCnt="7" custScaleX="277778" custScaleY="59430" custLinFactNeighborX="909">
        <dgm:presLayoutVars>
          <dgm:chMax val="1"/>
          <dgm:bulletEnabled val="1"/>
        </dgm:presLayoutVars>
      </dgm:prSet>
      <dgm:spPr/>
    </dgm:pt>
    <dgm:pt modelId="{263C8B97-6095-4442-92E7-DB43252D139A}" type="pres">
      <dgm:prSet presAssocID="{E254DA64-FA11-44CD-AB90-EA6803864BF2}" presName="sp" presStyleCnt="0"/>
      <dgm:spPr/>
    </dgm:pt>
    <dgm:pt modelId="{1882E21F-6423-4910-9F54-A1A6208E2695}" type="pres">
      <dgm:prSet presAssocID="{C72011D8-0113-4F33-A0B6-A7FB90DD8651}" presName="linNode" presStyleCnt="0"/>
      <dgm:spPr/>
    </dgm:pt>
    <dgm:pt modelId="{845BE6F7-563B-4E25-83AC-42A1FFF1C3DC}" type="pres">
      <dgm:prSet presAssocID="{C72011D8-0113-4F33-A0B6-A7FB90DD8651}" presName="parentText" presStyleLbl="node1" presStyleIdx="5" presStyleCnt="7" custScaleX="277778" custScaleY="72437">
        <dgm:presLayoutVars>
          <dgm:chMax val="1"/>
          <dgm:bulletEnabled val="1"/>
        </dgm:presLayoutVars>
      </dgm:prSet>
      <dgm:spPr/>
    </dgm:pt>
    <dgm:pt modelId="{8148BA90-5ECB-421B-A9CE-4C7DD4E9D10B}" type="pres">
      <dgm:prSet presAssocID="{39CE7B32-02C7-4054-83C0-CAB62BC57097}" presName="sp" presStyleCnt="0"/>
      <dgm:spPr/>
    </dgm:pt>
    <dgm:pt modelId="{1AC1A77D-89C8-43C9-B8AE-7ED4E499298C}" type="pres">
      <dgm:prSet presAssocID="{DEE887BC-FC63-4DCB-961D-7C41B15BF75B}" presName="linNode" presStyleCnt="0"/>
      <dgm:spPr/>
    </dgm:pt>
    <dgm:pt modelId="{478323B4-9E59-4C95-AB70-3CBB7C5744D3}" type="pres">
      <dgm:prSet presAssocID="{DEE887BC-FC63-4DCB-961D-7C41B15BF75B}" presName="parentText" presStyleLbl="node1" presStyleIdx="6" presStyleCnt="7" custScaleX="277778" custScaleY="58262">
        <dgm:presLayoutVars>
          <dgm:chMax val="1"/>
          <dgm:bulletEnabled val="1"/>
        </dgm:presLayoutVars>
      </dgm:prSet>
      <dgm:spPr/>
    </dgm:pt>
  </dgm:ptLst>
  <dgm:cxnLst>
    <dgm:cxn modelId="{9237EC40-7971-4666-9FEA-162A479E394F}" srcId="{695CB837-9661-4267-B283-2CEB0DA3AF14}" destId="{55E4CF8B-AAEB-4E99-A7EF-ADAA33AAE181}" srcOrd="3" destOrd="0" parTransId="{BD43C309-1F44-4152-9753-6D50A0AC862F}" sibTransId="{4E2F6C0D-F9B4-4D08-B949-2290D1190873}"/>
    <dgm:cxn modelId="{B1B35660-41BC-4173-AE1B-B47A1D8DDC14}" type="presOf" srcId="{695CB837-9661-4267-B283-2CEB0DA3AF14}" destId="{5E13E684-5E6B-4705-AF95-C4B0C3D1A77B}" srcOrd="0" destOrd="0" presId="urn:microsoft.com/office/officeart/2005/8/layout/vList5"/>
    <dgm:cxn modelId="{56496066-C072-46AA-A35B-24998BC115E7}" type="presOf" srcId="{3059E3E2-3569-419E-89DB-02C9F7711A8A}" destId="{AA8B827B-56C5-4EA3-BA69-A93552621543}" srcOrd="0" destOrd="0" presId="urn:microsoft.com/office/officeart/2005/8/layout/vList5"/>
    <dgm:cxn modelId="{07CBF96A-DDAF-4FAE-936A-1584B21475FF}" type="presOf" srcId="{534F537D-803E-4373-AB0C-7B70E5DE859E}" destId="{71FCCC83-64FF-404A-8A94-4D7C5E0E8861}" srcOrd="0" destOrd="0" presId="urn:microsoft.com/office/officeart/2005/8/layout/vList5"/>
    <dgm:cxn modelId="{73028C6B-2D80-426F-A1E4-95427FB0D60D}" srcId="{695CB837-9661-4267-B283-2CEB0DA3AF14}" destId="{3059E3E2-3569-419E-89DB-02C9F7711A8A}" srcOrd="4" destOrd="0" parTransId="{7CE50938-7384-466B-8444-43BA0C7437FD}" sibTransId="{E254DA64-FA11-44CD-AB90-EA6803864BF2}"/>
    <dgm:cxn modelId="{991F2153-1566-4B50-BB56-8AAE811EDE2B}" srcId="{695CB837-9661-4267-B283-2CEB0DA3AF14}" destId="{C72011D8-0113-4F33-A0B6-A7FB90DD8651}" srcOrd="5" destOrd="0" parTransId="{4FB23E9E-84D1-46C8-BEB3-7BAD3C8A508F}" sibTransId="{39CE7B32-02C7-4054-83C0-CAB62BC57097}"/>
    <dgm:cxn modelId="{84966E88-C76F-4665-93BE-1EF153224D11}" srcId="{695CB837-9661-4267-B283-2CEB0DA3AF14}" destId="{534F537D-803E-4373-AB0C-7B70E5DE859E}" srcOrd="1" destOrd="0" parTransId="{8E78DF61-0EE9-42B7-B840-D24BE9ADD73E}" sibTransId="{B5C9D633-655D-4629-887F-679E5F35332B}"/>
    <dgm:cxn modelId="{328D408E-9EC5-4E1D-8934-6099B55C9A53}" type="presOf" srcId="{E35B52EE-2651-48D7-A3D6-0A6530AF1F10}" destId="{74065C18-AC00-47C2-9662-AC911C4B03D4}" srcOrd="0" destOrd="0" presId="urn:microsoft.com/office/officeart/2005/8/layout/vList5"/>
    <dgm:cxn modelId="{E7DC3996-DA6A-4429-BD77-6D5361FFF66B}" srcId="{695CB837-9661-4267-B283-2CEB0DA3AF14}" destId="{B1BD96A3-1BC3-4DFF-A351-E01DA45E4C36}" srcOrd="2" destOrd="0" parTransId="{1DAD5833-3B5C-439C-8892-C909E0F3855D}" sibTransId="{FCE0837B-5700-4350-8CD1-1D9F653A8B85}"/>
    <dgm:cxn modelId="{DE7A5EAA-F161-4FCC-A958-D138AC2FB303}" srcId="{695CB837-9661-4267-B283-2CEB0DA3AF14}" destId="{DEE887BC-FC63-4DCB-961D-7C41B15BF75B}" srcOrd="6" destOrd="0" parTransId="{A60C6643-5928-4A13-A4A0-A4842F4BA6F3}" sibTransId="{50D2D4AF-FD01-432D-9A34-83CA5B113778}"/>
    <dgm:cxn modelId="{70A767CD-E280-4AED-8F4F-7D3972250B5A}" type="presOf" srcId="{C72011D8-0113-4F33-A0B6-A7FB90DD8651}" destId="{845BE6F7-563B-4E25-83AC-42A1FFF1C3DC}" srcOrd="0" destOrd="0" presId="urn:microsoft.com/office/officeart/2005/8/layout/vList5"/>
    <dgm:cxn modelId="{BDB449E9-5625-46E6-9B40-F6D34F1AB7AA}" type="presOf" srcId="{DEE887BC-FC63-4DCB-961D-7C41B15BF75B}" destId="{478323B4-9E59-4C95-AB70-3CBB7C5744D3}" srcOrd="0" destOrd="0" presId="urn:microsoft.com/office/officeart/2005/8/layout/vList5"/>
    <dgm:cxn modelId="{6B34F3EE-8323-4F8C-90AF-DC82382E705A}" type="presOf" srcId="{B1BD96A3-1BC3-4DFF-A351-E01DA45E4C36}" destId="{3104B065-39F0-48CE-9D9A-DB5EDFF9967A}" srcOrd="0" destOrd="0" presId="urn:microsoft.com/office/officeart/2005/8/layout/vList5"/>
    <dgm:cxn modelId="{0892B0F1-0873-42FD-AECD-034E4B24A58F}" type="presOf" srcId="{55E4CF8B-AAEB-4E99-A7EF-ADAA33AAE181}" destId="{BC1E7035-F78A-4443-9C70-B1979DADC01C}" srcOrd="0" destOrd="0" presId="urn:microsoft.com/office/officeart/2005/8/layout/vList5"/>
    <dgm:cxn modelId="{89979BF8-6420-499E-A994-3FF19A9E8709}" srcId="{695CB837-9661-4267-B283-2CEB0DA3AF14}" destId="{E35B52EE-2651-48D7-A3D6-0A6530AF1F10}" srcOrd="0" destOrd="0" parTransId="{1D2DFDBF-6833-443B-AAE0-FB0AD95EDE0D}" sibTransId="{17F1F67C-7591-46D3-9B28-2AE6E3A0046E}"/>
    <dgm:cxn modelId="{6B363B94-591E-4CCD-AED5-7E141F788CE1}" type="presParOf" srcId="{5E13E684-5E6B-4705-AF95-C4B0C3D1A77B}" destId="{E7CF7B27-D15E-46ED-8E0E-E1CD2F69D9A1}" srcOrd="0" destOrd="0" presId="urn:microsoft.com/office/officeart/2005/8/layout/vList5"/>
    <dgm:cxn modelId="{0680372D-EE8B-47A1-ACD3-0035809C3502}" type="presParOf" srcId="{E7CF7B27-D15E-46ED-8E0E-E1CD2F69D9A1}" destId="{74065C18-AC00-47C2-9662-AC911C4B03D4}" srcOrd="0" destOrd="0" presId="urn:microsoft.com/office/officeart/2005/8/layout/vList5"/>
    <dgm:cxn modelId="{E214870C-D8E0-4C8D-8514-7D14AA97E303}" type="presParOf" srcId="{5E13E684-5E6B-4705-AF95-C4B0C3D1A77B}" destId="{67C5FED3-C90D-4585-9BDE-F211E91F17BF}" srcOrd="1" destOrd="0" presId="urn:microsoft.com/office/officeart/2005/8/layout/vList5"/>
    <dgm:cxn modelId="{01FA072B-0707-451A-88B8-959791EBBB15}" type="presParOf" srcId="{5E13E684-5E6B-4705-AF95-C4B0C3D1A77B}" destId="{E4F35C93-A82E-4076-987A-4A525FD59A76}" srcOrd="2" destOrd="0" presId="urn:microsoft.com/office/officeart/2005/8/layout/vList5"/>
    <dgm:cxn modelId="{95AFB32F-FF2A-4ACA-BBCD-389ED336B713}" type="presParOf" srcId="{E4F35C93-A82E-4076-987A-4A525FD59A76}" destId="{71FCCC83-64FF-404A-8A94-4D7C5E0E8861}" srcOrd="0" destOrd="0" presId="urn:microsoft.com/office/officeart/2005/8/layout/vList5"/>
    <dgm:cxn modelId="{7C6441E4-A27B-4411-8212-ED9CF11E8CBF}" type="presParOf" srcId="{5E13E684-5E6B-4705-AF95-C4B0C3D1A77B}" destId="{2B29FA08-1A50-468E-8AF8-AC033F8CC811}" srcOrd="3" destOrd="0" presId="urn:microsoft.com/office/officeart/2005/8/layout/vList5"/>
    <dgm:cxn modelId="{8FF578B0-7A45-4463-8439-CBC0E44DB868}" type="presParOf" srcId="{5E13E684-5E6B-4705-AF95-C4B0C3D1A77B}" destId="{74C1C7FB-5874-42A5-8F97-54DE850FD217}" srcOrd="4" destOrd="0" presId="urn:microsoft.com/office/officeart/2005/8/layout/vList5"/>
    <dgm:cxn modelId="{CB945D44-B8B4-4C65-98F9-448EC6A9F3D2}" type="presParOf" srcId="{74C1C7FB-5874-42A5-8F97-54DE850FD217}" destId="{3104B065-39F0-48CE-9D9A-DB5EDFF9967A}" srcOrd="0" destOrd="0" presId="urn:microsoft.com/office/officeart/2005/8/layout/vList5"/>
    <dgm:cxn modelId="{F80B79EC-D676-47B6-B40D-213C6CE1B461}" type="presParOf" srcId="{5E13E684-5E6B-4705-AF95-C4B0C3D1A77B}" destId="{2448FAE8-95B3-4F87-99DC-DAA598065B46}" srcOrd="5" destOrd="0" presId="urn:microsoft.com/office/officeart/2005/8/layout/vList5"/>
    <dgm:cxn modelId="{D9B343CF-14DD-4C92-A696-D480CF7CC9FD}" type="presParOf" srcId="{5E13E684-5E6B-4705-AF95-C4B0C3D1A77B}" destId="{A9CA93AF-EC53-4E3A-9DC5-B1015C6FD084}" srcOrd="6" destOrd="0" presId="urn:microsoft.com/office/officeart/2005/8/layout/vList5"/>
    <dgm:cxn modelId="{ADE4DF30-6E7A-4784-8C09-FAFC538666AE}" type="presParOf" srcId="{A9CA93AF-EC53-4E3A-9DC5-B1015C6FD084}" destId="{BC1E7035-F78A-4443-9C70-B1979DADC01C}" srcOrd="0" destOrd="0" presId="urn:microsoft.com/office/officeart/2005/8/layout/vList5"/>
    <dgm:cxn modelId="{CB09C162-4B79-49F6-9755-8804C2B4850E}" type="presParOf" srcId="{5E13E684-5E6B-4705-AF95-C4B0C3D1A77B}" destId="{3EDDA41F-BB82-493D-8505-11E29CA87726}" srcOrd="7" destOrd="0" presId="urn:microsoft.com/office/officeart/2005/8/layout/vList5"/>
    <dgm:cxn modelId="{C8618134-9769-44CD-89D5-D8D2FE7B7F22}" type="presParOf" srcId="{5E13E684-5E6B-4705-AF95-C4B0C3D1A77B}" destId="{8B1F5585-3996-4A61-87CC-A03EA701A1D7}" srcOrd="8" destOrd="0" presId="urn:microsoft.com/office/officeart/2005/8/layout/vList5"/>
    <dgm:cxn modelId="{4AB8445C-CF5D-4A47-A9DB-FBF80A50D484}" type="presParOf" srcId="{8B1F5585-3996-4A61-87CC-A03EA701A1D7}" destId="{AA8B827B-56C5-4EA3-BA69-A93552621543}" srcOrd="0" destOrd="0" presId="urn:microsoft.com/office/officeart/2005/8/layout/vList5"/>
    <dgm:cxn modelId="{4A87B75A-592D-4610-B815-5F8F6BD3C685}" type="presParOf" srcId="{5E13E684-5E6B-4705-AF95-C4B0C3D1A77B}" destId="{263C8B97-6095-4442-92E7-DB43252D139A}" srcOrd="9" destOrd="0" presId="urn:microsoft.com/office/officeart/2005/8/layout/vList5"/>
    <dgm:cxn modelId="{4B8B39F7-40B8-414B-814D-07CE0B44CD7D}" type="presParOf" srcId="{5E13E684-5E6B-4705-AF95-C4B0C3D1A77B}" destId="{1882E21F-6423-4910-9F54-A1A6208E2695}" srcOrd="10" destOrd="0" presId="urn:microsoft.com/office/officeart/2005/8/layout/vList5"/>
    <dgm:cxn modelId="{0FDD50EE-0E05-4B1A-9776-533935DC8736}" type="presParOf" srcId="{1882E21F-6423-4910-9F54-A1A6208E2695}" destId="{845BE6F7-563B-4E25-83AC-42A1FFF1C3DC}" srcOrd="0" destOrd="0" presId="urn:microsoft.com/office/officeart/2005/8/layout/vList5"/>
    <dgm:cxn modelId="{D4FAF1AC-62D3-4DF1-8B3E-18A3DBDDF085}" type="presParOf" srcId="{5E13E684-5E6B-4705-AF95-C4B0C3D1A77B}" destId="{8148BA90-5ECB-421B-A9CE-4C7DD4E9D10B}" srcOrd="11" destOrd="0" presId="urn:microsoft.com/office/officeart/2005/8/layout/vList5"/>
    <dgm:cxn modelId="{C003E1E9-5758-4AEF-A429-EE5885CF30B6}" type="presParOf" srcId="{5E13E684-5E6B-4705-AF95-C4B0C3D1A77B}" destId="{1AC1A77D-89C8-43C9-B8AE-7ED4E499298C}" srcOrd="12" destOrd="0" presId="urn:microsoft.com/office/officeart/2005/8/layout/vList5"/>
    <dgm:cxn modelId="{65EEE1FD-AC52-4131-92B3-9725548B0690}" type="presParOf" srcId="{1AC1A77D-89C8-43C9-B8AE-7ED4E499298C}" destId="{478323B4-9E59-4C95-AB70-3CBB7C5744D3}"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631E96-574F-48C2-B77C-E6DC3D98624D}" type="doc">
      <dgm:prSet loTypeId="urn:microsoft.com/office/officeart/2005/8/layout/vList3" loCatId="list" qsTypeId="urn:microsoft.com/office/officeart/2005/8/quickstyle/simple4" qsCatId="simple" csTypeId="urn:microsoft.com/office/officeart/2005/8/colors/colorful1" csCatId="colorful" phldr="1"/>
      <dgm:spPr/>
      <dgm:t>
        <a:bodyPr/>
        <a:lstStyle/>
        <a:p>
          <a:endParaRPr lang="en-US"/>
        </a:p>
      </dgm:t>
    </dgm:pt>
    <dgm:pt modelId="{715D942E-6623-45F2-BE9D-8508BEE5E566}">
      <dgm:prSet custT="1"/>
      <dgm:spPr/>
      <dgm:t>
        <a:bodyPr/>
        <a:lstStyle/>
        <a:p>
          <a:r>
            <a:rPr lang="en-US" sz="2000" b="0" dirty="0">
              <a:latin typeface="Arial Rounded MT Bold" panose="020F0704030504030204" pitchFamily="34" charset="0"/>
              <a:cs typeface="Arial" panose="020B0604020202020204" pitchFamily="34" charset="0"/>
            </a:rPr>
            <a:t>Autonomous rovers</a:t>
          </a:r>
        </a:p>
      </dgm:t>
    </dgm:pt>
    <dgm:pt modelId="{03320897-FEBE-4B6B-AC22-6EFD1B903871}" type="parTrans" cxnId="{2CC91192-B137-45F1-808A-436C9306F858}">
      <dgm:prSet/>
      <dgm:spPr/>
      <dgm:t>
        <a:bodyPr/>
        <a:lstStyle/>
        <a:p>
          <a:endParaRPr lang="en-US" sz="2000" b="0">
            <a:solidFill>
              <a:schemeClr val="bg2">
                <a:lumMod val="25000"/>
              </a:schemeClr>
            </a:solidFill>
            <a:latin typeface="Arial Rounded MT Bold" panose="020F0704030504030204" pitchFamily="34" charset="0"/>
            <a:cs typeface="Arial" panose="020B0604020202020204" pitchFamily="34" charset="0"/>
          </a:endParaRPr>
        </a:p>
      </dgm:t>
    </dgm:pt>
    <dgm:pt modelId="{E5BA4DDC-0C9A-4007-9217-4920207AC990}" type="sibTrans" cxnId="{2CC91192-B137-45F1-808A-436C9306F858}">
      <dgm:prSet/>
      <dgm:spPr/>
      <dgm:t>
        <a:bodyPr/>
        <a:lstStyle/>
        <a:p>
          <a:endParaRPr lang="en-US" sz="2000" b="0">
            <a:solidFill>
              <a:schemeClr val="bg2">
                <a:lumMod val="25000"/>
              </a:schemeClr>
            </a:solidFill>
            <a:latin typeface="Arial Rounded MT Bold" panose="020F0704030504030204" pitchFamily="34" charset="0"/>
            <a:cs typeface="Arial" panose="020B0604020202020204" pitchFamily="34" charset="0"/>
          </a:endParaRPr>
        </a:p>
      </dgm:t>
    </dgm:pt>
    <dgm:pt modelId="{4771CA30-93D3-4F73-9CB4-82A59D935046}">
      <dgm:prSet custT="1"/>
      <dgm:spPr/>
      <dgm:t>
        <a:bodyPr/>
        <a:lstStyle/>
        <a:p>
          <a:r>
            <a:rPr lang="en-US" sz="2000" b="0" dirty="0">
              <a:latin typeface="Arial Rounded MT Bold" panose="020F0704030504030204" pitchFamily="34" charset="0"/>
              <a:cs typeface="Arial" panose="020B0604020202020204" pitchFamily="34" charset="0"/>
            </a:rPr>
            <a:t> Assistants and robots</a:t>
          </a:r>
        </a:p>
      </dgm:t>
    </dgm:pt>
    <dgm:pt modelId="{7D4E6F82-4F28-48B5-9409-216F396854AF}" type="parTrans" cxnId="{8C85F8FA-5A47-448C-98AE-3A807D0F2098}">
      <dgm:prSet/>
      <dgm:spPr/>
      <dgm:t>
        <a:bodyPr/>
        <a:lstStyle/>
        <a:p>
          <a:endParaRPr lang="en-US" sz="2000" b="0">
            <a:solidFill>
              <a:schemeClr val="bg2">
                <a:lumMod val="25000"/>
              </a:schemeClr>
            </a:solidFill>
            <a:latin typeface="Arial Rounded MT Bold" panose="020F0704030504030204" pitchFamily="34" charset="0"/>
            <a:cs typeface="Arial" panose="020B0604020202020204" pitchFamily="34" charset="0"/>
          </a:endParaRPr>
        </a:p>
      </dgm:t>
    </dgm:pt>
    <dgm:pt modelId="{E0A1673A-19BB-491B-8D2E-FA108CC07663}" type="sibTrans" cxnId="{8C85F8FA-5A47-448C-98AE-3A807D0F2098}">
      <dgm:prSet/>
      <dgm:spPr/>
      <dgm:t>
        <a:bodyPr/>
        <a:lstStyle/>
        <a:p>
          <a:endParaRPr lang="en-US" sz="2000" b="0">
            <a:solidFill>
              <a:schemeClr val="bg2">
                <a:lumMod val="25000"/>
              </a:schemeClr>
            </a:solidFill>
            <a:latin typeface="Arial Rounded MT Bold" panose="020F0704030504030204" pitchFamily="34" charset="0"/>
            <a:cs typeface="Arial" panose="020B0604020202020204" pitchFamily="34" charset="0"/>
          </a:endParaRPr>
        </a:p>
      </dgm:t>
    </dgm:pt>
    <dgm:pt modelId="{A56C4A75-BAEF-4814-8E73-8E2596A3B85D}">
      <dgm:prSet custT="1"/>
      <dgm:spPr/>
      <dgm:t>
        <a:bodyPr/>
        <a:lstStyle/>
        <a:p>
          <a:r>
            <a:rPr lang="en-US" sz="2000" b="0" dirty="0">
              <a:latin typeface="Arial Rounded MT Bold" panose="020F0704030504030204" pitchFamily="34" charset="0"/>
              <a:cs typeface="Arial" panose="020B0604020202020204" pitchFamily="34" charset="0"/>
            </a:rPr>
            <a:t>Intelligence navigation system</a:t>
          </a:r>
        </a:p>
      </dgm:t>
    </dgm:pt>
    <dgm:pt modelId="{009949E4-3132-4D57-8EBE-2E7A604B08AA}" type="parTrans" cxnId="{149E071A-F94F-4677-A457-080F48B28A34}">
      <dgm:prSet/>
      <dgm:spPr/>
      <dgm:t>
        <a:bodyPr/>
        <a:lstStyle/>
        <a:p>
          <a:endParaRPr lang="en-US" sz="2000" b="0">
            <a:solidFill>
              <a:schemeClr val="bg2">
                <a:lumMod val="25000"/>
              </a:schemeClr>
            </a:solidFill>
            <a:latin typeface="Arial Rounded MT Bold" panose="020F0704030504030204" pitchFamily="34" charset="0"/>
            <a:cs typeface="Arial" panose="020B0604020202020204" pitchFamily="34" charset="0"/>
          </a:endParaRPr>
        </a:p>
      </dgm:t>
    </dgm:pt>
    <dgm:pt modelId="{182ED346-E581-4DDA-A47E-44EFFC511206}" type="sibTrans" cxnId="{149E071A-F94F-4677-A457-080F48B28A34}">
      <dgm:prSet/>
      <dgm:spPr/>
      <dgm:t>
        <a:bodyPr/>
        <a:lstStyle/>
        <a:p>
          <a:endParaRPr lang="en-US" sz="2000" b="0">
            <a:solidFill>
              <a:schemeClr val="bg2">
                <a:lumMod val="25000"/>
              </a:schemeClr>
            </a:solidFill>
            <a:latin typeface="Arial Rounded MT Bold" panose="020F0704030504030204" pitchFamily="34" charset="0"/>
            <a:cs typeface="Arial" panose="020B0604020202020204" pitchFamily="34" charset="0"/>
          </a:endParaRPr>
        </a:p>
      </dgm:t>
    </dgm:pt>
    <dgm:pt modelId="{838F291C-90BC-4577-BD8E-CAEB173705EC}">
      <dgm:prSet custT="1"/>
      <dgm:spPr/>
      <dgm:t>
        <a:bodyPr/>
        <a:lstStyle/>
        <a:p>
          <a:r>
            <a:rPr lang="en-US" sz="2000" b="0">
              <a:latin typeface="Arial Rounded MT Bold" panose="020F0704030504030204" pitchFamily="34" charset="0"/>
              <a:cs typeface="Arial" panose="020B0604020202020204" pitchFamily="34" charset="0"/>
            </a:rPr>
            <a:t> Satellite data processing</a:t>
          </a:r>
          <a:endParaRPr lang="en-US" sz="2000" b="0" dirty="0">
            <a:latin typeface="Arial Rounded MT Bold" panose="020F0704030504030204" pitchFamily="34" charset="0"/>
            <a:cs typeface="Arial" panose="020B0604020202020204" pitchFamily="34" charset="0"/>
          </a:endParaRPr>
        </a:p>
      </dgm:t>
    </dgm:pt>
    <dgm:pt modelId="{228A9C05-CCA0-431F-9C78-1B419B05D86C}" type="parTrans" cxnId="{7F97EBA4-8BC1-49AF-A074-1781613A2520}">
      <dgm:prSet/>
      <dgm:spPr/>
      <dgm:t>
        <a:bodyPr/>
        <a:lstStyle/>
        <a:p>
          <a:endParaRPr lang="en-US" sz="2000" b="0">
            <a:solidFill>
              <a:schemeClr val="bg2">
                <a:lumMod val="25000"/>
              </a:schemeClr>
            </a:solidFill>
            <a:latin typeface="Arial Rounded MT Bold" panose="020F0704030504030204" pitchFamily="34" charset="0"/>
            <a:cs typeface="Arial" panose="020B0604020202020204" pitchFamily="34" charset="0"/>
          </a:endParaRPr>
        </a:p>
      </dgm:t>
    </dgm:pt>
    <dgm:pt modelId="{A94A71CF-C9F5-483B-9F54-6E04C0F4991A}" type="sibTrans" cxnId="{7F97EBA4-8BC1-49AF-A074-1781613A2520}">
      <dgm:prSet/>
      <dgm:spPr/>
      <dgm:t>
        <a:bodyPr/>
        <a:lstStyle/>
        <a:p>
          <a:endParaRPr lang="en-US" sz="2000" b="0">
            <a:solidFill>
              <a:schemeClr val="bg2">
                <a:lumMod val="25000"/>
              </a:schemeClr>
            </a:solidFill>
            <a:latin typeface="Arial Rounded MT Bold" panose="020F0704030504030204" pitchFamily="34" charset="0"/>
            <a:cs typeface="Arial" panose="020B0604020202020204" pitchFamily="34" charset="0"/>
          </a:endParaRPr>
        </a:p>
      </dgm:t>
    </dgm:pt>
    <dgm:pt modelId="{2E1E576E-3049-470E-BFB1-403AC9EDF2DC}">
      <dgm:prSet custT="1"/>
      <dgm:spPr/>
      <dgm:t>
        <a:bodyPr/>
        <a:lstStyle/>
        <a:p>
          <a:r>
            <a:rPr lang="en-US" sz="2000" b="0">
              <a:latin typeface="Arial Rounded MT Bold" panose="020F0704030504030204" pitchFamily="34" charset="0"/>
              <a:cs typeface="Arial" panose="020B0604020202020204" pitchFamily="34" charset="0"/>
            </a:rPr>
            <a:t>Mission design and operations</a:t>
          </a:r>
          <a:endParaRPr lang="en-US" sz="2000" b="0" dirty="0">
            <a:latin typeface="Arial Rounded MT Bold" panose="020F0704030504030204" pitchFamily="34" charset="0"/>
            <a:cs typeface="Arial" panose="020B0604020202020204" pitchFamily="34" charset="0"/>
          </a:endParaRPr>
        </a:p>
      </dgm:t>
    </dgm:pt>
    <dgm:pt modelId="{8EC8DC8E-3108-47A9-9412-947D5DF6AEAB}" type="parTrans" cxnId="{0DAF3B1B-BAAB-45FE-A1DD-D44C045B9AAC}">
      <dgm:prSet/>
      <dgm:spPr/>
      <dgm:t>
        <a:bodyPr/>
        <a:lstStyle/>
        <a:p>
          <a:endParaRPr lang="en-US" sz="2000" b="0">
            <a:solidFill>
              <a:schemeClr val="bg2">
                <a:lumMod val="25000"/>
              </a:schemeClr>
            </a:solidFill>
            <a:latin typeface="Arial Rounded MT Bold" panose="020F0704030504030204" pitchFamily="34" charset="0"/>
            <a:cs typeface="Arial" panose="020B0604020202020204" pitchFamily="34" charset="0"/>
          </a:endParaRPr>
        </a:p>
      </dgm:t>
    </dgm:pt>
    <dgm:pt modelId="{A541416F-F8EA-47ED-9A44-E3D87CF34908}" type="sibTrans" cxnId="{0DAF3B1B-BAAB-45FE-A1DD-D44C045B9AAC}">
      <dgm:prSet/>
      <dgm:spPr/>
      <dgm:t>
        <a:bodyPr/>
        <a:lstStyle/>
        <a:p>
          <a:endParaRPr lang="en-US" sz="2000" b="0">
            <a:solidFill>
              <a:schemeClr val="bg2">
                <a:lumMod val="25000"/>
              </a:schemeClr>
            </a:solidFill>
            <a:latin typeface="Arial Rounded MT Bold" panose="020F0704030504030204" pitchFamily="34" charset="0"/>
            <a:cs typeface="Arial" panose="020B0604020202020204" pitchFamily="34" charset="0"/>
          </a:endParaRPr>
        </a:p>
      </dgm:t>
    </dgm:pt>
    <dgm:pt modelId="{BECFA175-2EDC-45E0-9A2A-106F06F0AE6C}">
      <dgm:prSet custT="1"/>
      <dgm:spPr/>
      <dgm:t>
        <a:bodyPr/>
        <a:lstStyle/>
        <a:p>
          <a:r>
            <a:rPr lang="en-US" sz="2000" b="0">
              <a:latin typeface="Arial Rounded MT Bold" panose="020F0704030504030204" pitchFamily="34" charset="0"/>
              <a:cs typeface="Arial" panose="020B0604020202020204" pitchFamily="34" charset="0"/>
            </a:rPr>
            <a:t> Mission strategy</a:t>
          </a:r>
          <a:endParaRPr lang="en-US" sz="2000" b="0" dirty="0">
            <a:latin typeface="Arial Rounded MT Bold" panose="020F0704030504030204" pitchFamily="34" charset="0"/>
            <a:cs typeface="Arial" panose="020B0604020202020204" pitchFamily="34" charset="0"/>
          </a:endParaRPr>
        </a:p>
      </dgm:t>
    </dgm:pt>
    <dgm:pt modelId="{87ED3D7E-1F03-42E4-ABD2-7AC98613B522}" type="parTrans" cxnId="{D8606F74-0DA2-4E94-9EC7-131220071126}">
      <dgm:prSet/>
      <dgm:spPr/>
      <dgm:t>
        <a:bodyPr/>
        <a:lstStyle/>
        <a:p>
          <a:endParaRPr lang="en-US" sz="2000" b="0">
            <a:solidFill>
              <a:schemeClr val="bg2">
                <a:lumMod val="25000"/>
              </a:schemeClr>
            </a:solidFill>
            <a:latin typeface="Arial Rounded MT Bold" panose="020F0704030504030204" pitchFamily="34" charset="0"/>
            <a:cs typeface="Arial" panose="020B0604020202020204" pitchFamily="34" charset="0"/>
          </a:endParaRPr>
        </a:p>
      </dgm:t>
    </dgm:pt>
    <dgm:pt modelId="{38FFF007-0ED5-463D-8BB1-8F0E7FA99BD5}" type="sibTrans" cxnId="{D8606F74-0DA2-4E94-9EC7-131220071126}">
      <dgm:prSet/>
      <dgm:spPr/>
      <dgm:t>
        <a:bodyPr/>
        <a:lstStyle/>
        <a:p>
          <a:endParaRPr lang="en-US" sz="2000" b="0">
            <a:solidFill>
              <a:schemeClr val="bg2">
                <a:lumMod val="25000"/>
              </a:schemeClr>
            </a:solidFill>
            <a:latin typeface="Arial Rounded MT Bold" panose="020F0704030504030204" pitchFamily="34" charset="0"/>
            <a:cs typeface="Arial" panose="020B0604020202020204" pitchFamily="34" charset="0"/>
          </a:endParaRPr>
        </a:p>
      </dgm:t>
    </dgm:pt>
    <dgm:pt modelId="{C93407B7-788B-4980-8A44-C07810DB8BDB}">
      <dgm:prSet custT="1"/>
      <dgm:spPr/>
      <dgm:t>
        <a:bodyPr/>
        <a:lstStyle/>
        <a:p>
          <a:r>
            <a:rPr lang="en-US" sz="2000" b="0">
              <a:latin typeface="Arial Rounded MT Bold" panose="020F0704030504030204" pitchFamily="34" charset="0"/>
              <a:cs typeface="Arial" panose="020B0604020202020204" pitchFamily="34" charset="0"/>
            </a:rPr>
            <a:t> Space debris location</a:t>
          </a:r>
          <a:endParaRPr lang="en-US" sz="2000" b="0" dirty="0">
            <a:latin typeface="Arial Rounded MT Bold" panose="020F0704030504030204" pitchFamily="34" charset="0"/>
            <a:cs typeface="Arial" panose="020B0604020202020204" pitchFamily="34" charset="0"/>
          </a:endParaRPr>
        </a:p>
      </dgm:t>
    </dgm:pt>
    <dgm:pt modelId="{5C4437D2-C649-4F51-B264-A5F22D82BFC6}" type="parTrans" cxnId="{3D753604-D909-490C-A0B5-8FEB7D3A3CC9}">
      <dgm:prSet/>
      <dgm:spPr/>
      <dgm:t>
        <a:bodyPr/>
        <a:lstStyle/>
        <a:p>
          <a:endParaRPr lang="en-US" sz="2000" b="0">
            <a:solidFill>
              <a:schemeClr val="bg2">
                <a:lumMod val="25000"/>
              </a:schemeClr>
            </a:solidFill>
            <a:latin typeface="Arial Rounded MT Bold" panose="020F0704030504030204" pitchFamily="34" charset="0"/>
            <a:cs typeface="Arial" panose="020B0604020202020204" pitchFamily="34" charset="0"/>
          </a:endParaRPr>
        </a:p>
      </dgm:t>
    </dgm:pt>
    <dgm:pt modelId="{00768E21-A368-4448-B024-F914231803E4}" type="sibTrans" cxnId="{3D753604-D909-490C-A0B5-8FEB7D3A3CC9}">
      <dgm:prSet/>
      <dgm:spPr/>
      <dgm:t>
        <a:bodyPr/>
        <a:lstStyle/>
        <a:p>
          <a:endParaRPr lang="en-US" sz="2000" b="0">
            <a:solidFill>
              <a:schemeClr val="bg2">
                <a:lumMod val="25000"/>
              </a:schemeClr>
            </a:solidFill>
            <a:latin typeface="Arial Rounded MT Bold" panose="020F0704030504030204" pitchFamily="34" charset="0"/>
            <a:cs typeface="Arial" panose="020B0604020202020204" pitchFamily="34" charset="0"/>
          </a:endParaRPr>
        </a:p>
      </dgm:t>
    </dgm:pt>
    <dgm:pt modelId="{15214841-3FC2-4EC1-BC01-B66D59C90F2D}">
      <dgm:prSet custT="1"/>
      <dgm:spPr/>
      <dgm:t>
        <a:bodyPr/>
        <a:lstStyle/>
        <a:p>
          <a:r>
            <a:rPr lang="en-US" sz="2000" b="0">
              <a:latin typeface="Arial Rounded MT Bold" panose="020F0704030504030204" pitchFamily="34" charset="0"/>
              <a:cs typeface="Arial" panose="020B0604020202020204" pitchFamily="34" charset="0"/>
            </a:rPr>
            <a:t>Data collection</a:t>
          </a:r>
          <a:endParaRPr lang="en-US" sz="2000" b="0" dirty="0">
            <a:latin typeface="Arial Rounded MT Bold" panose="020F0704030504030204" pitchFamily="34" charset="0"/>
            <a:cs typeface="Arial" panose="020B0604020202020204" pitchFamily="34" charset="0"/>
          </a:endParaRPr>
        </a:p>
      </dgm:t>
    </dgm:pt>
    <dgm:pt modelId="{EBCBB581-E55B-4C4E-B9FF-824385A4F276}" type="parTrans" cxnId="{266C8A57-4422-40C8-9A64-24C6F79EE2CA}">
      <dgm:prSet/>
      <dgm:spPr/>
      <dgm:t>
        <a:bodyPr/>
        <a:lstStyle/>
        <a:p>
          <a:endParaRPr lang="en-US" sz="2000" b="0">
            <a:solidFill>
              <a:schemeClr val="bg2">
                <a:lumMod val="25000"/>
              </a:schemeClr>
            </a:solidFill>
            <a:latin typeface="Arial Rounded MT Bold" panose="020F0704030504030204" pitchFamily="34" charset="0"/>
            <a:cs typeface="Arial" panose="020B0604020202020204" pitchFamily="34" charset="0"/>
          </a:endParaRPr>
        </a:p>
      </dgm:t>
    </dgm:pt>
    <dgm:pt modelId="{A2697F92-910B-4484-8CE4-75E8CD4916EC}" type="sibTrans" cxnId="{266C8A57-4422-40C8-9A64-24C6F79EE2CA}">
      <dgm:prSet/>
      <dgm:spPr/>
      <dgm:t>
        <a:bodyPr/>
        <a:lstStyle/>
        <a:p>
          <a:endParaRPr lang="en-US" sz="2000" b="0">
            <a:solidFill>
              <a:schemeClr val="bg2">
                <a:lumMod val="25000"/>
              </a:schemeClr>
            </a:solidFill>
            <a:latin typeface="Arial Rounded MT Bold" panose="020F0704030504030204" pitchFamily="34" charset="0"/>
            <a:cs typeface="Arial" panose="020B0604020202020204" pitchFamily="34" charset="0"/>
          </a:endParaRPr>
        </a:p>
      </dgm:t>
    </dgm:pt>
    <dgm:pt modelId="{3C8ECA3F-622D-4826-A659-3766C9676925}">
      <dgm:prSet custT="1"/>
      <dgm:spPr/>
      <dgm:t>
        <a:bodyPr/>
        <a:lstStyle/>
        <a:p>
          <a:r>
            <a:rPr lang="en-US" sz="2000" b="0">
              <a:latin typeface="Arial Rounded MT Bold" panose="020F0704030504030204" pitchFamily="34" charset="0"/>
              <a:cs typeface="Arial" panose="020B0604020202020204" pitchFamily="34" charset="0"/>
            </a:rPr>
            <a:t>Exoplanet discovery</a:t>
          </a:r>
          <a:endParaRPr lang="en-US" sz="2000" b="0" dirty="0">
            <a:latin typeface="Arial Rounded MT Bold" panose="020F0704030504030204" pitchFamily="34" charset="0"/>
            <a:cs typeface="Arial" panose="020B0604020202020204" pitchFamily="34" charset="0"/>
          </a:endParaRPr>
        </a:p>
      </dgm:t>
    </dgm:pt>
    <dgm:pt modelId="{C96AA165-CEC6-43F5-BFE9-4BDD5F07884F}" type="parTrans" cxnId="{59DF7EDD-80D4-472E-906C-0E4F37D5CAB3}">
      <dgm:prSet/>
      <dgm:spPr/>
      <dgm:t>
        <a:bodyPr/>
        <a:lstStyle/>
        <a:p>
          <a:endParaRPr lang="en-US" sz="2000" b="0">
            <a:solidFill>
              <a:schemeClr val="bg2">
                <a:lumMod val="25000"/>
              </a:schemeClr>
            </a:solidFill>
            <a:latin typeface="Arial Rounded MT Bold" panose="020F0704030504030204" pitchFamily="34" charset="0"/>
            <a:cs typeface="Arial" panose="020B0604020202020204" pitchFamily="34" charset="0"/>
          </a:endParaRPr>
        </a:p>
      </dgm:t>
    </dgm:pt>
    <dgm:pt modelId="{0929D402-32BC-4A57-8E32-C6E9C04E2E8D}" type="sibTrans" cxnId="{59DF7EDD-80D4-472E-906C-0E4F37D5CAB3}">
      <dgm:prSet/>
      <dgm:spPr/>
      <dgm:t>
        <a:bodyPr/>
        <a:lstStyle/>
        <a:p>
          <a:endParaRPr lang="en-US" sz="2000" b="0">
            <a:solidFill>
              <a:schemeClr val="bg2">
                <a:lumMod val="25000"/>
              </a:schemeClr>
            </a:solidFill>
            <a:latin typeface="Arial Rounded MT Bold" panose="020F0704030504030204" pitchFamily="34" charset="0"/>
            <a:cs typeface="Arial" panose="020B0604020202020204" pitchFamily="34" charset="0"/>
          </a:endParaRPr>
        </a:p>
      </dgm:t>
    </dgm:pt>
    <dgm:pt modelId="{913A2C0E-BAF3-4990-A37D-A62CE7B3AACB}" type="pres">
      <dgm:prSet presAssocID="{1F631E96-574F-48C2-B77C-E6DC3D98624D}" presName="linearFlow" presStyleCnt="0">
        <dgm:presLayoutVars>
          <dgm:dir/>
          <dgm:resizeHandles val="exact"/>
        </dgm:presLayoutVars>
      </dgm:prSet>
      <dgm:spPr/>
    </dgm:pt>
    <dgm:pt modelId="{332F7AC1-7D7C-4509-9820-50146F36D424}" type="pres">
      <dgm:prSet presAssocID="{715D942E-6623-45F2-BE9D-8508BEE5E566}" presName="composite" presStyleCnt="0"/>
      <dgm:spPr/>
    </dgm:pt>
    <dgm:pt modelId="{845A7032-6F5E-45AB-A970-DF1FBC77027E}" type="pres">
      <dgm:prSet presAssocID="{715D942E-6623-45F2-BE9D-8508BEE5E566}" presName="imgShp" presStyleLbl="fgImgPlace1" presStyleIdx="0" presStyleCnt="9"/>
      <dgm:spPr/>
    </dgm:pt>
    <dgm:pt modelId="{F172FC0C-0FE2-4B4A-91A9-C8B1C1DCBD4A}" type="pres">
      <dgm:prSet presAssocID="{715D942E-6623-45F2-BE9D-8508BEE5E566}" presName="txShp" presStyleLbl="node1" presStyleIdx="0" presStyleCnt="9">
        <dgm:presLayoutVars>
          <dgm:bulletEnabled val="1"/>
        </dgm:presLayoutVars>
      </dgm:prSet>
      <dgm:spPr/>
    </dgm:pt>
    <dgm:pt modelId="{9DEC4FE4-0466-442F-BEDB-B465FE38CCD5}" type="pres">
      <dgm:prSet presAssocID="{E5BA4DDC-0C9A-4007-9217-4920207AC990}" presName="spacing" presStyleCnt="0"/>
      <dgm:spPr/>
    </dgm:pt>
    <dgm:pt modelId="{B9E5EC81-A216-4512-BB42-317B316384B3}" type="pres">
      <dgm:prSet presAssocID="{4771CA30-93D3-4F73-9CB4-82A59D935046}" presName="composite" presStyleCnt="0"/>
      <dgm:spPr/>
    </dgm:pt>
    <dgm:pt modelId="{08A4969F-20F1-4074-86F8-2FADC16F31EA}" type="pres">
      <dgm:prSet presAssocID="{4771CA30-93D3-4F73-9CB4-82A59D935046}" presName="imgShp" presStyleLbl="fgImgPlace1" presStyleIdx="1" presStyleCnt="9"/>
      <dgm:spPr/>
    </dgm:pt>
    <dgm:pt modelId="{4A3B9165-1932-4EEA-BDF9-076CDC194BAE}" type="pres">
      <dgm:prSet presAssocID="{4771CA30-93D3-4F73-9CB4-82A59D935046}" presName="txShp" presStyleLbl="node1" presStyleIdx="1" presStyleCnt="9">
        <dgm:presLayoutVars>
          <dgm:bulletEnabled val="1"/>
        </dgm:presLayoutVars>
      </dgm:prSet>
      <dgm:spPr/>
    </dgm:pt>
    <dgm:pt modelId="{FFDF1069-7227-43EA-8E6A-BD1F7CC42764}" type="pres">
      <dgm:prSet presAssocID="{E0A1673A-19BB-491B-8D2E-FA108CC07663}" presName="spacing" presStyleCnt="0"/>
      <dgm:spPr/>
    </dgm:pt>
    <dgm:pt modelId="{B44E61F4-0262-4A59-A48E-989254D85820}" type="pres">
      <dgm:prSet presAssocID="{A56C4A75-BAEF-4814-8E73-8E2596A3B85D}" presName="composite" presStyleCnt="0"/>
      <dgm:spPr/>
    </dgm:pt>
    <dgm:pt modelId="{0AF7AED0-BF56-4287-96D9-EEB5251621E8}" type="pres">
      <dgm:prSet presAssocID="{A56C4A75-BAEF-4814-8E73-8E2596A3B85D}" presName="imgShp" presStyleLbl="fgImgPlace1" presStyleIdx="2" presStyleCnt="9"/>
      <dgm:spPr/>
    </dgm:pt>
    <dgm:pt modelId="{FF5CB679-DAB4-4C3F-BC39-3840C60BCE1F}" type="pres">
      <dgm:prSet presAssocID="{A56C4A75-BAEF-4814-8E73-8E2596A3B85D}" presName="txShp" presStyleLbl="node1" presStyleIdx="2" presStyleCnt="9">
        <dgm:presLayoutVars>
          <dgm:bulletEnabled val="1"/>
        </dgm:presLayoutVars>
      </dgm:prSet>
      <dgm:spPr/>
    </dgm:pt>
    <dgm:pt modelId="{C6B8EFC3-4E4F-44D7-BDB1-D8D6741ADCF5}" type="pres">
      <dgm:prSet presAssocID="{182ED346-E581-4DDA-A47E-44EFFC511206}" presName="spacing" presStyleCnt="0"/>
      <dgm:spPr/>
    </dgm:pt>
    <dgm:pt modelId="{8EE5967F-069F-40F3-926C-6AA775D65FFA}" type="pres">
      <dgm:prSet presAssocID="{838F291C-90BC-4577-BD8E-CAEB173705EC}" presName="composite" presStyleCnt="0"/>
      <dgm:spPr/>
    </dgm:pt>
    <dgm:pt modelId="{680C6A43-CC1B-43CA-A496-370F3E01BD61}" type="pres">
      <dgm:prSet presAssocID="{838F291C-90BC-4577-BD8E-CAEB173705EC}" presName="imgShp" presStyleLbl="fgImgPlace1" presStyleIdx="3" presStyleCnt="9"/>
      <dgm:spPr/>
    </dgm:pt>
    <dgm:pt modelId="{F44C7799-368C-4D26-AA8A-7B080B103391}" type="pres">
      <dgm:prSet presAssocID="{838F291C-90BC-4577-BD8E-CAEB173705EC}" presName="txShp" presStyleLbl="node1" presStyleIdx="3" presStyleCnt="9">
        <dgm:presLayoutVars>
          <dgm:bulletEnabled val="1"/>
        </dgm:presLayoutVars>
      </dgm:prSet>
      <dgm:spPr/>
    </dgm:pt>
    <dgm:pt modelId="{177B2BA8-58EB-4817-B838-607087BBB808}" type="pres">
      <dgm:prSet presAssocID="{A94A71CF-C9F5-483B-9F54-6E04C0F4991A}" presName="spacing" presStyleCnt="0"/>
      <dgm:spPr/>
    </dgm:pt>
    <dgm:pt modelId="{C87EC1AC-3482-465C-ABE0-3F720A623846}" type="pres">
      <dgm:prSet presAssocID="{2E1E576E-3049-470E-BFB1-403AC9EDF2DC}" presName="composite" presStyleCnt="0"/>
      <dgm:spPr/>
    </dgm:pt>
    <dgm:pt modelId="{00E50CA9-A114-4114-A9C2-5A9E5388428C}" type="pres">
      <dgm:prSet presAssocID="{2E1E576E-3049-470E-BFB1-403AC9EDF2DC}" presName="imgShp" presStyleLbl="fgImgPlace1" presStyleIdx="4" presStyleCnt="9"/>
      <dgm:spPr/>
    </dgm:pt>
    <dgm:pt modelId="{B06EFAB5-972E-4CFF-8C48-746F207388B0}" type="pres">
      <dgm:prSet presAssocID="{2E1E576E-3049-470E-BFB1-403AC9EDF2DC}" presName="txShp" presStyleLbl="node1" presStyleIdx="4" presStyleCnt="9">
        <dgm:presLayoutVars>
          <dgm:bulletEnabled val="1"/>
        </dgm:presLayoutVars>
      </dgm:prSet>
      <dgm:spPr/>
    </dgm:pt>
    <dgm:pt modelId="{C4676E4F-9CAF-4491-8120-9981482E2E8B}" type="pres">
      <dgm:prSet presAssocID="{A541416F-F8EA-47ED-9A44-E3D87CF34908}" presName="spacing" presStyleCnt="0"/>
      <dgm:spPr/>
    </dgm:pt>
    <dgm:pt modelId="{0A187020-18BC-40CE-BE81-6938D78D0A13}" type="pres">
      <dgm:prSet presAssocID="{BECFA175-2EDC-45E0-9A2A-106F06F0AE6C}" presName="composite" presStyleCnt="0"/>
      <dgm:spPr/>
    </dgm:pt>
    <dgm:pt modelId="{F3B3630D-0418-4565-B5CE-243B314F02BD}" type="pres">
      <dgm:prSet presAssocID="{BECFA175-2EDC-45E0-9A2A-106F06F0AE6C}" presName="imgShp" presStyleLbl="fgImgPlace1" presStyleIdx="5" presStyleCnt="9"/>
      <dgm:spPr/>
    </dgm:pt>
    <dgm:pt modelId="{8D2B6846-3C31-4D68-991E-3FB535B991C5}" type="pres">
      <dgm:prSet presAssocID="{BECFA175-2EDC-45E0-9A2A-106F06F0AE6C}" presName="txShp" presStyleLbl="node1" presStyleIdx="5" presStyleCnt="9">
        <dgm:presLayoutVars>
          <dgm:bulletEnabled val="1"/>
        </dgm:presLayoutVars>
      </dgm:prSet>
      <dgm:spPr/>
    </dgm:pt>
    <dgm:pt modelId="{E7EAE77D-DAD0-4D7A-ABA7-C3A37BFC0398}" type="pres">
      <dgm:prSet presAssocID="{38FFF007-0ED5-463D-8BB1-8F0E7FA99BD5}" presName="spacing" presStyleCnt="0"/>
      <dgm:spPr/>
    </dgm:pt>
    <dgm:pt modelId="{651197B4-CBA9-4005-B556-39A6D034BE99}" type="pres">
      <dgm:prSet presAssocID="{C93407B7-788B-4980-8A44-C07810DB8BDB}" presName="composite" presStyleCnt="0"/>
      <dgm:spPr/>
    </dgm:pt>
    <dgm:pt modelId="{0495A28C-1B57-48DB-AAEF-4699CE2DF545}" type="pres">
      <dgm:prSet presAssocID="{C93407B7-788B-4980-8A44-C07810DB8BDB}" presName="imgShp" presStyleLbl="fgImgPlace1" presStyleIdx="6" presStyleCnt="9"/>
      <dgm:spPr/>
    </dgm:pt>
    <dgm:pt modelId="{37F1067B-8E0A-4B1C-BE72-4746DC5672CB}" type="pres">
      <dgm:prSet presAssocID="{C93407B7-788B-4980-8A44-C07810DB8BDB}" presName="txShp" presStyleLbl="node1" presStyleIdx="6" presStyleCnt="9">
        <dgm:presLayoutVars>
          <dgm:bulletEnabled val="1"/>
        </dgm:presLayoutVars>
      </dgm:prSet>
      <dgm:spPr/>
    </dgm:pt>
    <dgm:pt modelId="{C162F310-0103-45B2-BCC1-6D8FB8C406D3}" type="pres">
      <dgm:prSet presAssocID="{00768E21-A368-4448-B024-F914231803E4}" presName="spacing" presStyleCnt="0"/>
      <dgm:spPr/>
    </dgm:pt>
    <dgm:pt modelId="{166E8889-4C89-4A13-AFAA-9261D97D3871}" type="pres">
      <dgm:prSet presAssocID="{15214841-3FC2-4EC1-BC01-B66D59C90F2D}" presName="composite" presStyleCnt="0"/>
      <dgm:spPr/>
    </dgm:pt>
    <dgm:pt modelId="{EB1369F0-044D-4DF9-8763-A05CFB8EBCF7}" type="pres">
      <dgm:prSet presAssocID="{15214841-3FC2-4EC1-BC01-B66D59C90F2D}" presName="imgShp" presStyleLbl="fgImgPlace1" presStyleIdx="7" presStyleCnt="9"/>
      <dgm:spPr/>
    </dgm:pt>
    <dgm:pt modelId="{1996D40D-E4C2-4D2D-8ECB-EFC775610CAE}" type="pres">
      <dgm:prSet presAssocID="{15214841-3FC2-4EC1-BC01-B66D59C90F2D}" presName="txShp" presStyleLbl="node1" presStyleIdx="7" presStyleCnt="9">
        <dgm:presLayoutVars>
          <dgm:bulletEnabled val="1"/>
        </dgm:presLayoutVars>
      </dgm:prSet>
      <dgm:spPr/>
    </dgm:pt>
    <dgm:pt modelId="{882A7EFE-3D22-4E49-879C-5404EB904AB4}" type="pres">
      <dgm:prSet presAssocID="{A2697F92-910B-4484-8CE4-75E8CD4916EC}" presName="spacing" presStyleCnt="0"/>
      <dgm:spPr/>
    </dgm:pt>
    <dgm:pt modelId="{947511A5-D9B3-4A06-A370-A17DCF6FBBF0}" type="pres">
      <dgm:prSet presAssocID="{3C8ECA3F-622D-4826-A659-3766C9676925}" presName="composite" presStyleCnt="0"/>
      <dgm:spPr/>
    </dgm:pt>
    <dgm:pt modelId="{2324BF30-A611-43F6-9A5B-22F609AEDC6C}" type="pres">
      <dgm:prSet presAssocID="{3C8ECA3F-622D-4826-A659-3766C9676925}" presName="imgShp" presStyleLbl="fgImgPlace1" presStyleIdx="8" presStyleCnt="9"/>
      <dgm:spPr/>
    </dgm:pt>
    <dgm:pt modelId="{5D356B5D-C408-47BC-8000-DAD05F4F6B23}" type="pres">
      <dgm:prSet presAssocID="{3C8ECA3F-622D-4826-A659-3766C9676925}" presName="txShp" presStyleLbl="node1" presStyleIdx="8" presStyleCnt="9">
        <dgm:presLayoutVars>
          <dgm:bulletEnabled val="1"/>
        </dgm:presLayoutVars>
      </dgm:prSet>
      <dgm:spPr/>
    </dgm:pt>
  </dgm:ptLst>
  <dgm:cxnLst>
    <dgm:cxn modelId="{3D753604-D909-490C-A0B5-8FEB7D3A3CC9}" srcId="{1F631E96-574F-48C2-B77C-E6DC3D98624D}" destId="{C93407B7-788B-4980-8A44-C07810DB8BDB}" srcOrd="6" destOrd="0" parTransId="{5C4437D2-C649-4F51-B264-A5F22D82BFC6}" sibTransId="{00768E21-A368-4448-B024-F914231803E4}"/>
    <dgm:cxn modelId="{8B97A119-D8E6-4349-B66D-0FF390BA8F68}" type="presOf" srcId="{3C8ECA3F-622D-4826-A659-3766C9676925}" destId="{5D356B5D-C408-47BC-8000-DAD05F4F6B23}" srcOrd="0" destOrd="0" presId="urn:microsoft.com/office/officeart/2005/8/layout/vList3"/>
    <dgm:cxn modelId="{149E071A-F94F-4677-A457-080F48B28A34}" srcId="{1F631E96-574F-48C2-B77C-E6DC3D98624D}" destId="{A56C4A75-BAEF-4814-8E73-8E2596A3B85D}" srcOrd="2" destOrd="0" parTransId="{009949E4-3132-4D57-8EBE-2E7A604B08AA}" sibTransId="{182ED346-E581-4DDA-A47E-44EFFC511206}"/>
    <dgm:cxn modelId="{F7DEC91A-91F2-470C-BD68-9BA7C5F8A389}" type="presOf" srcId="{C93407B7-788B-4980-8A44-C07810DB8BDB}" destId="{37F1067B-8E0A-4B1C-BE72-4746DC5672CB}" srcOrd="0" destOrd="0" presId="urn:microsoft.com/office/officeart/2005/8/layout/vList3"/>
    <dgm:cxn modelId="{0DAF3B1B-BAAB-45FE-A1DD-D44C045B9AAC}" srcId="{1F631E96-574F-48C2-B77C-E6DC3D98624D}" destId="{2E1E576E-3049-470E-BFB1-403AC9EDF2DC}" srcOrd="4" destOrd="0" parTransId="{8EC8DC8E-3108-47A9-9412-947D5DF6AEAB}" sibTransId="{A541416F-F8EA-47ED-9A44-E3D87CF34908}"/>
    <dgm:cxn modelId="{B5A66D1D-47F6-4460-9FB3-8AA26C7BE6D9}" type="presOf" srcId="{15214841-3FC2-4EC1-BC01-B66D59C90F2D}" destId="{1996D40D-E4C2-4D2D-8ECB-EFC775610CAE}" srcOrd="0" destOrd="0" presId="urn:microsoft.com/office/officeart/2005/8/layout/vList3"/>
    <dgm:cxn modelId="{5E76752C-2F26-470F-8C03-076FEED19F04}" type="presOf" srcId="{2E1E576E-3049-470E-BFB1-403AC9EDF2DC}" destId="{B06EFAB5-972E-4CFF-8C48-746F207388B0}" srcOrd="0" destOrd="0" presId="urn:microsoft.com/office/officeart/2005/8/layout/vList3"/>
    <dgm:cxn modelId="{A375AA65-B9D4-4EF2-B286-9D181151BBE9}" type="presOf" srcId="{715D942E-6623-45F2-BE9D-8508BEE5E566}" destId="{F172FC0C-0FE2-4B4A-91A9-C8B1C1DCBD4A}" srcOrd="0" destOrd="0" presId="urn:microsoft.com/office/officeart/2005/8/layout/vList3"/>
    <dgm:cxn modelId="{399CE265-F770-49A0-A3F9-3D18EF74E515}" type="presOf" srcId="{1F631E96-574F-48C2-B77C-E6DC3D98624D}" destId="{913A2C0E-BAF3-4990-A37D-A62CE7B3AACB}" srcOrd="0" destOrd="0" presId="urn:microsoft.com/office/officeart/2005/8/layout/vList3"/>
    <dgm:cxn modelId="{D8606F74-0DA2-4E94-9EC7-131220071126}" srcId="{1F631E96-574F-48C2-B77C-E6DC3D98624D}" destId="{BECFA175-2EDC-45E0-9A2A-106F06F0AE6C}" srcOrd="5" destOrd="0" parTransId="{87ED3D7E-1F03-42E4-ABD2-7AC98613B522}" sibTransId="{38FFF007-0ED5-463D-8BB1-8F0E7FA99BD5}"/>
    <dgm:cxn modelId="{266C8A57-4422-40C8-9A64-24C6F79EE2CA}" srcId="{1F631E96-574F-48C2-B77C-E6DC3D98624D}" destId="{15214841-3FC2-4EC1-BC01-B66D59C90F2D}" srcOrd="7" destOrd="0" parTransId="{EBCBB581-E55B-4C4E-B9FF-824385A4F276}" sibTransId="{A2697F92-910B-4484-8CE4-75E8CD4916EC}"/>
    <dgm:cxn modelId="{2CC91192-B137-45F1-808A-436C9306F858}" srcId="{1F631E96-574F-48C2-B77C-E6DC3D98624D}" destId="{715D942E-6623-45F2-BE9D-8508BEE5E566}" srcOrd="0" destOrd="0" parTransId="{03320897-FEBE-4B6B-AC22-6EFD1B903871}" sibTransId="{E5BA4DDC-0C9A-4007-9217-4920207AC990}"/>
    <dgm:cxn modelId="{7F97EBA4-8BC1-49AF-A074-1781613A2520}" srcId="{1F631E96-574F-48C2-B77C-E6DC3D98624D}" destId="{838F291C-90BC-4577-BD8E-CAEB173705EC}" srcOrd="3" destOrd="0" parTransId="{228A9C05-CCA0-431F-9C78-1B419B05D86C}" sibTransId="{A94A71CF-C9F5-483B-9F54-6E04C0F4991A}"/>
    <dgm:cxn modelId="{A6B3C9C8-8768-4A65-BDE3-EE732E9D5D6C}" type="presOf" srcId="{4771CA30-93D3-4F73-9CB4-82A59D935046}" destId="{4A3B9165-1932-4EEA-BDF9-076CDC194BAE}" srcOrd="0" destOrd="0" presId="urn:microsoft.com/office/officeart/2005/8/layout/vList3"/>
    <dgm:cxn modelId="{59DF7EDD-80D4-472E-906C-0E4F37D5CAB3}" srcId="{1F631E96-574F-48C2-B77C-E6DC3D98624D}" destId="{3C8ECA3F-622D-4826-A659-3766C9676925}" srcOrd="8" destOrd="0" parTransId="{C96AA165-CEC6-43F5-BFE9-4BDD5F07884F}" sibTransId="{0929D402-32BC-4A57-8E32-C6E9C04E2E8D}"/>
    <dgm:cxn modelId="{38A759DE-CD65-4081-BE53-BDDD3E3026CD}" type="presOf" srcId="{838F291C-90BC-4577-BD8E-CAEB173705EC}" destId="{F44C7799-368C-4D26-AA8A-7B080B103391}" srcOrd="0" destOrd="0" presId="urn:microsoft.com/office/officeart/2005/8/layout/vList3"/>
    <dgm:cxn modelId="{981791EE-CB30-4303-A9CB-8C3980E73623}" type="presOf" srcId="{A56C4A75-BAEF-4814-8E73-8E2596A3B85D}" destId="{FF5CB679-DAB4-4C3F-BC39-3840C60BCE1F}" srcOrd="0" destOrd="0" presId="urn:microsoft.com/office/officeart/2005/8/layout/vList3"/>
    <dgm:cxn modelId="{8C85F8FA-5A47-448C-98AE-3A807D0F2098}" srcId="{1F631E96-574F-48C2-B77C-E6DC3D98624D}" destId="{4771CA30-93D3-4F73-9CB4-82A59D935046}" srcOrd="1" destOrd="0" parTransId="{7D4E6F82-4F28-48B5-9409-216F396854AF}" sibTransId="{E0A1673A-19BB-491B-8D2E-FA108CC07663}"/>
    <dgm:cxn modelId="{AC5558FB-49EE-4986-8402-7B3F5572B523}" type="presOf" srcId="{BECFA175-2EDC-45E0-9A2A-106F06F0AE6C}" destId="{8D2B6846-3C31-4D68-991E-3FB535B991C5}" srcOrd="0" destOrd="0" presId="urn:microsoft.com/office/officeart/2005/8/layout/vList3"/>
    <dgm:cxn modelId="{F1380EE9-1D1E-40BD-9337-D8EC0DCBDEC3}" type="presParOf" srcId="{913A2C0E-BAF3-4990-A37D-A62CE7B3AACB}" destId="{332F7AC1-7D7C-4509-9820-50146F36D424}" srcOrd="0" destOrd="0" presId="urn:microsoft.com/office/officeart/2005/8/layout/vList3"/>
    <dgm:cxn modelId="{797CA2CC-FC9F-4344-A268-458589B05985}" type="presParOf" srcId="{332F7AC1-7D7C-4509-9820-50146F36D424}" destId="{845A7032-6F5E-45AB-A970-DF1FBC77027E}" srcOrd="0" destOrd="0" presId="urn:microsoft.com/office/officeart/2005/8/layout/vList3"/>
    <dgm:cxn modelId="{9D1EEA03-DD5F-4F80-A80F-827DF41AE361}" type="presParOf" srcId="{332F7AC1-7D7C-4509-9820-50146F36D424}" destId="{F172FC0C-0FE2-4B4A-91A9-C8B1C1DCBD4A}" srcOrd="1" destOrd="0" presId="urn:microsoft.com/office/officeart/2005/8/layout/vList3"/>
    <dgm:cxn modelId="{3317E43C-09FF-4681-BFE5-3D4199D8E123}" type="presParOf" srcId="{913A2C0E-BAF3-4990-A37D-A62CE7B3AACB}" destId="{9DEC4FE4-0466-442F-BEDB-B465FE38CCD5}" srcOrd="1" destOrd="0" presId="urn:microsoft.com/office/officeart/2005/8/layout/vList3"/>
    <dgm:cxn modelId="{225E452F-019F-436B-9425-BA7D65C3DEB6}" type="presParOf" srcId="{913A2C0E-BAF3-4990-A37D-A62CE7B3AACB}" destId="{B9E5EC81-A216-4512-BB42-317B316384B3}" srcOrd="2" destOrd="0" presId="urn:microsoft.com/office/officeart/2005/8/layout/vList3"/>
    <dgm:cxn modelId="{D0E854E2-7EFC-4FDE-8FAF-740C8717D930}" type="presParOf" srcId="{B9E5EC81-A216-4512-BB42-317B316384B3}" destId="{08A4969F-20F1-4074-86F8-2FADC16F31EA}" srcOrd="0" destOrd="0" presId="urn:microsoft.com/office/officeart/2005/8/layout/vList3"/>
    <dgm:cxn modelId="{5D53B451-EE12-4C9D-A699-78C66A54850E}" type="presParOf" srcId="{B9E5EC81-A216-4512-BB42-317B316384B3}" destId="{4A3B9165-1932-4EEA-BDF9-076CDC194BAE}" srcOrd="1" destOrd="0" presId="urn:microsoft.com/office/officeart/2005/8/layout/vList3"/>
    <dgm:cxn modelId="{B5239733-770B-4D8C-8952-1900A3E32262}" type="presParOf" srcId="{913A2C0E-BAF3-4990-A37D-A62CE7B3AACB}" destId="{FFDF1069-7227-43EA-8E6A-BD1F7CC42764}" srcOrd="3" destOrd="0" presId="urn:microsoft.com/office/officeart/2005/8/layout/vList3"/>
    <dgm:cxn modelId="{4B5D3860-B768-4C79-B659-D070CD650C13}" type="presParOf" srcId="{913A2C0E-BAF3-4990-A37D-A62CE7B3AACB}" destId="{B44E61F4-0262-4A59-A48E-989254D85820}" srcOrd="4" destOrd="0" presId="urn:microsoft.com/office/officeart/2005/8/layout/vList3"/>
    <dgm:cxn modelId="{2198E4B5-899D-4B09-8FCF-791E47C8D4AC}" type="presParOf" srcId="{B44E61F4-0262-4A59-A48E-989254D85820}" destId="{0AF7AED0-BF56-4287-96D9-EEB5251621E8}" srcOrd="0" destOrd="0" presId="urn:microsoft.com/office/officeart/2005/8/layout/vList3"/>
    <dgm:cxn modelId="{20A8CB52-1F1E-4157-89C5-5F905F74B5F3}" type="presParOf" srcId="{B44E61F4-0262-4A59-A48E-989254D85820}" destId="{FF5CB679-DAB4-4C3F-BC39-3840C60BCE1F}" srcOrd="1" destOrd="0" presId="urn:microsoft.com/office/officeart/2005/8/layout/vList3"/>
    <dgm:cxn modelId="{6AE30375-8996-491F-9047-FB1FADBFDA33}" type="presParOf" srcId="{913A2C0E-BAF3-4990-A37D-A62CE7B3AACB}" destId="{C6B8EFC3-4E4F-44D7-BDB1-D8D6741ADCF5}" srcOrd="5" destOrd="0" presId="urn:microsoft.com/office/officeart/2005/8/layout/vList3"/>
    <dgm:cxn modelId="{2F2B7949-E46C-48C3-B582-CF53ADCAC092}" type="presParOf" srcId="{913A2C0E-BAF3-4990-A37D-A62CE7B3AACB}" destId="{8EE5967F-069F-40F3-926C-6AA775D65FFA}" srcOrd="6" destOrd="0" presId="urn:microsoft.com/office/officeart/2005/8/layout/vList3"/>
    <dgm:cxn modelId="{4F33E2DF-1357-45A9-BDFD-5944D6A7F615}" type="presParOf" srcId="{8EE5967F-069F-40F3-926C-6AA775D65FFA}" destId="{680C6A43-CC1B-43CA-A496-370F3E01BD61}" srcOrd="0" destOrd="0" presId="urn:microsoft.com/office/officeart/2005/8/layout/vList3"/>
    <dgm:cxn modelId="{EB5ACBA0-DA9C-4BDD-8C67-F2705AD19696}" type="presParOf" srcId="{8EE5967F-069F-40F3-926C-6AA775D65FFA}" destId="{F44C7799-368C-4D26-AA8A-7B080B103391}" srcOrd="1" destOrd="0" presId="urn:microsoft.com/office/officeart/2005/8/layout/vList3"/>
    <dgm:cxn modelId="{C37E8822-F510-4765-BD17-E6F557F457F7}" type="presParOf" srcId="{913A2C0E-BAF3-4990-A37D-A62CE7B3AACB}" destId="{177B2BA8-58EB-4817-B838-607087BBB808}" srcOrd="7" destOrd="0" presId="urn:microsoft.com/office/officeart/2005/8/layout/vList3"/>
    <dgm:cxn modelId="{0652C697-BB2B-4BCD-9C13-D01676803490}" type="presParOf" srcId="{913A2C0E-BAF3-4990-A37D-A62CE7B3AACB}" destId="{C87EC1AC-3482-465C-ABE0-3F720A623846}" srcOrd="8" destOrd="0" presId="urn:microsoft.com/office/officeart/2005/8/layout/vList3"/>
    <dgm:cxn modelId="{5DDA09E2-34DD-46F8-8E85-0DD8034F1D30}" type="presParOf" srcId="{C87EC1AC-3482-465C-ABE0-3F720A623846}" destId="{00E50CA9-A114-4114-A9C2-5A9E5388428C}" srcOrd="0" destOrd="0" presId="urn:microsoft.com/office/officeart/2005/8/layout/vList3"/>
    <dgm:cxn modelId="{FC751845-43A6-4937-838E-ACC71E4EABAE}" type="presParOf" srcId="{C87EC1AC-3482-465C-ABE0-3F720A623846}" destId="{B06EFAB5-972E-4CFF-8C48-746F207388B0}" srcOrd="1" destOrd="0" presId="urn:microsoft.com/office/officeart/2005/8/layout/vList3"/>
    <dgm:cxn modelId="{245A5464-FE0E-42C0-B487-8B756D07B678}" type="presParOf" srcId="{913A2C0E-BAF3-4990-A37D-A62CE7B3AACB}" destId="{C4676E4F-9CAF-4491-8120-9981482E2E8B}" srcOrd="9" destOrd="0" presId="urn:microsoft.com/office/officeart/2005/8/layout/vList3"/>
    <dgm:cxn modelId="{191F28DB-624B-4BF6-AF47-FEAE4A570779}" type="presParOf" srcId="{913A2C0E-BAF3-4990-A37D-A62CE7B3AACB}" destId="{0A187020-18BC-40CE-BE81-6938D78D0A13}" srcOrd="10" destOrd="0" presId="urn:microsoft.com/office/officeart/2005/8/layout/vList3"/>
    <dgm:cxn modelId="{944C9265-3F2A-4FA4-AD96-EE9551648D95}" type="presParOf" srcId="{0A187020-18BC-40CE-BE81-6938D78D0A13}" destId="{F3B3630D-0418-4565-B5CE-243B314F02BD}" srcOrd="0" destOrd="0" presId="urn:microsoft.com/office/officeart/2005/8/layout/vList3"/>
    <dgm:cxn modelId="{CDB9EAB4-C9FF-4221-8DBC-23F2F7B0F523}" type="presParOf" srcId="{0A187020-18BC-40CE-BE81-6938D78D0A13}" destId="{8D2B6846-3C31-4D68-991E-3FB535B991C5}" srcOrd="1" destOrd="0" presId="urn:microsoft.com/office/officeart/2005/8/layout/vList3"/>
    <dgm:cxn modelId="{94BC6857-D0C4-4FD5-B22D-93EABE1ABD31}" type="presParOf" srcId="{913A2C0E-BAF3-4990-A37D-A62CE7B3AACB}" destId="{E7EAE77D-DAD0-4D7A-ABA7-C3A37BFC0398}" srcOrd="11" destOrd="0" presId="urn:microsoft.com/office/officeart/2005/8/layout/vList3"/>
    <dgm:cxn modelId="{8918641C-D254-4315-894D-B26EB8FBD1E5}" type="presParOf" srcId="{913A2C0E-BAF3-4990-A37D-A62CE7B3AACB}" destId="{651197B4-CBA9-4005-B556-39A6D034BE99}" srcOrd="12" destOrd="0" presId="urn:microsoft.com/office/officeart/2005/8/layout/vList3"/>
    <dgm:cxn modelId="{A72DF857-3D96-4DDC-99AC-DE53337BA183}" type="presParOf" srcId="{651197B4-CBA9-4005-B556-39A6D034BE99}" destId="{0495A28C-1B57-48DB-AAEF-4699CE2DF545}" srcOrd="0" destOrd="0" presId="urn:microsoft.com/office/officeart/2005/8/layout/vList3"/>
    <dgm:cxn modelId="{A655B3EC-7D81-4652-B3B8-7B171A8307E7}" type="presParOf" srcId="{651197B4-CBA9-4005-B556-39A6D034BE99}" destId="{37F1067B-8E0A-4B1C-BE72-4746DC5672CB}" srcOrd="1" destOrd="0" presId="urn:microsoft.com/office/officeart/2005/8/layout/vList3"/>
    <dgm:cxn modelId="{71C69BAC-F2AC-4B1B-88B3-D499AD2170E2}" type="presParOf" srcId="{913A2C0E-BAF3-4990-A37D-A62CE7B3AACB}" destId="{C162F310-0103-45B2-BCC1-6D8FB8C406D3}" srcOrd="13" destOrd="0" presId="urn:microsoft.com/office/officeart/2005/8/layout/vList3"/>
    <dgm:cxn modelId="{73EF4E2E-B26D-4CAA-A5CC-E10C43A4B90D}" type="presParOf" srcId="{913A2C0E-BAF3-4990-A37D-A62CE7B3AACB}" destId="{166E8889-4C89-4A13-AFAA-9261D97D3871}" srcOrd="14" destOrd="0" presId="urn:microsoft.com/office/officeart/2005/8/layout/vList3"/>
    <dgm:cxn modelId="{197BB9C7-EFE3-4E6C-B415-0711F81A387B}" type="presParOf" srcId="{166E8889-4C89-4A13-AFAA-9261D97D3871}" destId="{EB1369F0-044D-4DF9-8763-A05CFB8EBCF7}" srcOrd="0" destOrd="0" presId="urn:microsoft.com/office/officeart/2005/8/layout/vList3"/>
    <dgm:cxn modelId="{C72C7814-9037-402C-9711-B93E5E517929}" type="presParOf" srcId="{166E8889-4C89-4A13-AFAA-9261D97D3871}" destId="{1996D40D-E4C2-4D2D-8ECB-EFC775610CAE}" srcOrd="1" destOrd="0" presId="urn:microsoft.com/office/officeart/2005/8/layout/vList3"/>
    <dgm:cxn modelId="{F06F6FCA-F6E8-4545-A2C6-0BE261926C47}" type="presParOf" srcId="{913A2C0E-BAF3-4990-A37D-A62CE7B3AACB}" destId="{882A7EFE-3D22-4E49-879C-5404EB904AB4}" srcOrd="15" destOrd="0" presId="urn:microsoft.com/office/officeart/2005/8/layout/vList3"/>
    <dgm:cxn modelId="{CF0E191C-9752-4A5F-96F4-38F43C0531EA}" type="presParOf" srcId="{913A2C0E-BAF3-4990-A37D-A62CE7B3AACB}" destId="{947511A5-D9B3-4A06-A370-A17DCF6FBBF0}" srcOrd="16" destOrd="0" presId="urn:microsoft.com/office/officeart/2005/8/layout/vList3"/>
    <dgm:cxn modelId="{F7C6D876-62D3-4AD3-96BA-8FAE16062642}" type="presParOf" srcId="{947511A5-D9B3-4A06-A370-A17DCF6FBBF0}" destId="{2324BF30-A611-43F6-9A5B-22F609AEDC6C}" srcOrd="0" destOrd="0" presId="urn:microsoft.com/office/officeart/2005/8/layout/vList3"/>
    <dgm:cxn modelId="{047AC3D4-BE3F-40A3-ADA3-988A8F7F20E0}" type="presParOf" srcId="{947511A5-D9B3-4A06-A370-A17DCF6FBBF0}" destId="{5D356B5D-C408-47BC-8000-DAD05F4F6B2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65C18-AC00-47C2-9662-AC911C4B03D4}">
      <dsp:nvSpPr>
        <dsp:cNvPr id="0" name=""/>
        <dsp:cNvSpPr/>
      </dsp:nvSpPr>
      <dsp:spPr>
        <a:xfrm>
          <a:off x="5294" y="0"/>
          <a:ext cx="5420286" cy="777242"/>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Arial" panose="020B0604020202020204" pitchFamily="34" charset="0"/>
              <a:cs typeface="Arial" panose="020B0604020202020204" pitchFamily="34" charset="0"/>
            </a:rPr>
            <a:t>Create social media posts and optimize social media campaigns</a:t>
          </a:r>
          <a:endParaRPr lang="en-US" sz="1800" b="1" kern="1200" dirty="0">
            <a:latin typeface="Arial" panose="020B0604020202020204" pitchFamily="34" charset="0"/>
            <a:cs typeface="Arial" panose="020B0604020202020204" pitchFamily="34" charset="0"/>
          </a:endParaRPr>
        </a:p>
      </dsp:txBody>
      <dsp:txXfrm>
        <a:off x="43236" y="37942"/>
        <a:ext cx="5344402" cy="701358"/>
      </dsp:txXfrm>
    </dsp:sp>
    <dsp:sp modelId="{71FCCC83-64FF-404A-8A94-4D7C5E0E8861}">
      <dsp:nvSpPr>
        <dsp:cNvPr id="0" name=""/>
        <dsp:cNvSpPr/>
      </dsp:nvSpPr>
      <dsp:spPr>
        <a:xfrm>
          <a:off x="0" y="813716"/>
          <a:ext cx="5420286" cy="774279"/>
        </a:xfrm>
        <a:prstGeom prst="roundRect">
          <a:avLst/>
        </a:prstGeom>
        <a:gradFill rotWithShape="0">
          <a:gsLst>
            <a:gs pos="0">
              <a:schemeClr val="accent5">
                <a:hueOff val="-1126424"/>
                <a:satOff val="-2903"/>
                <a:lumOff val="-1961"/>
                <a:alphaOff val="0"/>
                <a:satMod val="103000"/>
                <a:lumMod val="102000"/>
                <a:tint val="94000"/>
              </a:schemeClr>
            </a:gs>
            <a:gs pos="50000">
              <a:schemeClr val="accent5">
                <a:hueOff val="-1126424"/>
                <a:satOff val="-2903"/>
                <a:lumOff val="-1961"/>
                <a:alphaOff val="0"/>
                <a:satMod val="110000"/>
                <a:lumMod val="100000"/>
                <a:shade val="100000"/>
              </a:schemeClr>
            </a:gs>
            <a:gs pos="100000">
              <a:schemeClr val="accent5">
                <a:hueOff val="-1126424"/>
                <a:satOff val="-2903"/>
                <a:lumOff val="-196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Arial" panose="020B0604020202020204" pitchFamily="34" charset="0"/>
              <a:cs typeface="Arial" panose="020B0604020202020204" pitchFamily="34" charset="0"/>
            </a:rPr>
            <a:t>Figure out what posts work best using advanced analytics</a:t>
          </a:r>
          <a:endParaRPr lang="en-US" sz="1800" b="1" kern="1200" dirty="0">
            <a:latin typeface="Arial" panose="020B0604020202020204" pitchFamily="34" charset="0"/>
            <a:cs typeface="Arial" panose="020B0604020202020204" pitchFamily="34" charset="0"/>
          </a:endParaRPr>
        </a:p>
      </dsp:txBody>
      <dsp:txXfrm>
        <a:off x="37797" y="851513"/>
        <a:ext cx="5344692" cy="698685"/>
      </dsp:txXfrm>
    </dsp:sp>
    <dsp:sp modelId="{3104B065-39F0-48CE-9D9A-DB5EDFF9967A}">
      <dsp:nvSpPr>
        <dsp:cNvPr id="0" name=""/>
        <dsp:cNvSpPr/>
      </dsp:nvSpPr>
      <dsp:spPr>
        <a:xfrm>
          <a:off x="2647" y="1660118"/>
          <a:ext cx="5420286" cy="636023"/>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Arial" panose="020B0604020202020204" pitchFamily="34" charset="0"/>
              <a:cs typeface="Arial" panose="020B0604020202020204" pitchFamily="34" charset="0"/>
            </a:rPr>
            <a:t>Inform social media strategy.</a:t>
          </a:r>
          <a:endParaRPr lang="en-US" sz="1800" b="1" kern="1200" dirty="0">
            <a:latin typeface="Arial" panose="020B0604020202020204" pitchFamily="34" charset="0"/>
            <a:cs typeface="Arial" panose="020B0604020202020204" pitchFamily="34" charset="0"/>
          </a:endParaRPr>
        </a:p>
      </dsp:txBody>
      <dsp:txXfrm>
        <a:off x="33695" y="1691166"/>
        <a:ext cx="5358190" cy="573927"/>
      </dsp:txXfrm>
    </dsp:sp>
    <dsp:sp modelId="{BC1E7035-F78A-4443-9C70-B1979DADC01C}">
      <dsp:nvSpPr>
        <dsp:cNvPr id="0" name=""/>
        <dsp:cNvSpPr/>
      </dsp:nvSpPr>
      <dsp:spPr>
        <a:xfrm>
          <a:off x="2647" y="2349048"/>
          <a:ext cx="5420286" cy="1005841"/>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Arial" panose="020B0604020202020204" pitchFamily="34" charset="0"/>
              <a:cs typeface="Arial" panose="020B0604020202020204" pitchFamily="34" charset="0"/>
            </a:rPr>
            <a:t>Measure brand and trends across each social media channel and find your target audience</a:t>
          </a:r>
          <a:endParaRPr lang="en-US" sz="1800" b="1" kern="1200" dirty="0">
            <a:latin typeface="Arial" panose="020B0604020202020204" pitchFamily="34" charset="0"/>
            <a:cs typeface="Arial" panose="020B0604020202020204" pitchFamily="34" charset="0"/>
          </a:endParaRPr>
        </a:p>
      </dsp:txBody>
      <dsp:txXfrm>
        <a:off x="51748" y="2398149"/>
        <a:ext cx="5322084" cy="907639"/>
      </dsp:txXfrm>
    </dsp:sp>
    <dsp:sp modelId="{AA8B827B-56C5-4EA3-BA69-A93552621543}">
      <dsp:nvSpPr>
        <dsp:cNvPr id="0" name=""/>
        <dsp:cNvSpPr/>
      </dsp:nvSpPr>
      <dsp:spPr>
        <a:xfrm>
          <a:off x="5294" y="3407797"/>
          <a:ext cx="5420286" cy="628849"/>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Arial" panose="020B0604020202020204" pitchFamily="34" charset="0"/>
              <a:cs typeface="Arial" panose="020B0604020202020204" pitchFamily="34" charset="0"/>
            </a:rPr>
            <a:t>Write social ads</a:t>
          </a:r>
          <a:endParaRPr lang="en-US" sz="1800" b="1" kern="1200" dirty="0"/>
        </a:p>
      </dsp:txBody>
      <dsp:txXfrm>
        <a:off x="35992" y="3438495"/>
        <a:ext cx="5358890" cy="567453"/>
      </dsp:txXfrm>
    </dsp:sp>
    <dsp:sp modelId="{845BE6F7-563B-4E25-83AC-42A1FFF1C3DC}">
      <dsp:nvSpPr>
        <dsp:cNvPr id="0" name=""/>
        <dsp:cNvSpPr/>
      </dsp:nvSpPr>
      <dsp:spPr>
        <a:xfrm>
          <a:off x="2647" y="4089553"/>
          <a:ext cx="5420286" cy="766481"/>
        </a:xfrm>
        <a:prstGeom prst="roundRect">
          <a:avLst/>
        </a:prstGeom>
        <a:gradFill rotWithShape="0">
          <a:gsLst>
            <a:gs pos="0">
              <a:schemeClr val="accent5">
                <a:hueOff val="-5632119"/>
                <a:satOff val="-14516"/>
                <a:lumOff val="-9804"/>
                <a:alphaOff val="0"/>
                <a:satMod val="103000"/>
                <a:lumMod val="102000"/>
                <a:tint val="94000"/>
              </a:schemeClr>
            </a:gs>
            <a:gs pos="50000">
              <a:schemeClr val="accent5">
                <a:hueOff val="-5632119"/>
                <a:satOff val="-14516"/>
                <a:lumOff val="-9804"/>
                <a:alphaOff val="0"/>
                <a:satMod val="110000"/>
                <a:lumMod val="100000"/>
                <a:shade val="100000"/>
              </a:schemeClr>
            </a:gs>
            <a:gs pos="100000">
              <a:schemeClr val="accent5">
                <a:hueOff val="-5632119"/>
                <a:satOff val="-14516"/>
                <a:lumOff val="-9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Arial" panose="020B0604020202020204" pitchFamily="34" charset="0"/>
              <a:cs typeface="Arial" panose="020B0604020202020204" pitchFamily="34" charset="0"/>
            </a:rPr>
            <a:t>Decrease social media management time and costs across platforms</a:t>
          </a:r>
          <a:endParaRPr lang="en-US" sz="1800" b="1" kern="1200" dirty="0">
            <a:latin typeface="Arial" panose="020B0604020202020204" pitchFamily="34" charset="0"/>
            <a:cs typeface="Arial" panose="020B0604020202020204" pitchFamily="34" charset="0"/>
          </a:endParaRPr>
        </a:p>
      </dsp:txBody>
      <dsp:txXfrm>
        <a:off x="40064" y="4126970"/>
        <a:ext cx="5345452" cy="691647"/>
      </dsp:txXfrm>
    </dsp:sp>
    <dsp:sp modelId="{478323B4-9E59-4C95-AB70-3CBB7C5744D3}">
      <dsp:nvSpPr>
        <dsp:cNvPr id="0" name=""/>
        <dsp:cNvSpPr/>
      </dsp:nvSpPr>
      <dsp:spPr>
        <a:xfrm>
          <a:off x="2647" y="4908941"/>
          <a:ext cx="5420286" cy="61649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Arial" panose="020B0604020202020204" pitchFamily="34" charset="0"/>
              <a:cs typeface="Arial" panose="020B0604020202020204" pitchFamily="34" charset="0"/>
            </a:rPr>
            <a:t>Conduct social media monitoring</a:t>
          </a:r>
          <a:endParaRPr lang="en-US" sz="1800" b="1" kern="1200" dirty="0">
            <a:latin typeface="Arial" panose="020B0604020202020204" pitchFamily="34" charset="0"/>
            <a:cs typeface="Arial" panose="020B0604020202020204" pitchFamily="34" charset="0"/>
          </a:endParaRPr>
        </a:p>
      </dsp:txBody>
      <dsp:txXfrm>
        <a:off x="32742" y="4939036"/>
        <a:ext cx="5360096" cy="5563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72FC0C-0FE2-4B4A-91A9-C8B1C1DCBD4A}">
      <dsp:nvSpPr>
        <dsp:cNvPr id="0" name=""/>
        <dsp:cNvSpPr/>
      </dsp:nvSpPr>
      <dsp:spPr>
        <a:xfrm rot="10800000">
          <a:off x="1639089" y="3405"/>
          <a:ext cx="6061270" cy="449514"/>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8224"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0" kern="1200" dirty="0">
              <a:latin typeface="Arial Rounded MT Bold" panose="020F0704030504030204" pitchFamily="34" charset="0"/>
              <a:cs typeface="Arial" panose="020B0604020202020204" pitchFamily="34" charset="0"/>
            </a:rPr>
            <a:t>Autonomous rovers</a:t>
          </a:r>
        </a:p>
      </dsp:txBody>
      <dsp:txXfrm rot="10800000">
        <a:off x="1751467" y="3405"/>
        <a:ext cx="5948892" cy="449514"/>
      </dsp:txXfrm>
    </dsp:sp>
    <dsp:sp modelId="{845A7032-6F5E-45AB-A970-DF1FBC77027E}">
      <dsp:nvSpPr>
        <dsp:cNvPr id="0" name=""/>
        <dsp:cNvSpPr/>
      </dsp:nvSpPr>
      <dsp:spPr>
        <a:xfrm>
          <a:off x="1414332" y="3405"/>
          <a:ext cx="449514" cy="449514"/>
        </a:xfrm>
        <a:prstGeom prst="ellipse">
          <a:avLst/>
        </a:prstGeom>
        <a:solidFill>
          <a:schemeClr val="accent2">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A3B9165-1932-4EEA-BDF9-076CDC194BAE}">
      <dsp:nvSpPr>
        <dsp:cNvPr id="0" name=""/>
        <dsp:cNvSpPr/>
      </dsp:nvSpPr>
      <dsp:spPr>
        <a:xfrm rot="10800000">
          <a:off x="1639089" y="587103"/>
          <a:ext cx="6061270" cy="449514"/>
        </a:xfrm>
        <a:prstGeom prst="homePlat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8224"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0" kern="1200" dirty="0">
              <a:latin typeface="Arial Rounded MT Bold" panose="020F0704030504030204" pitchFamily="34" charset="0"/>
              <a:cs typeface="Arial" panose="020B0604020202020204" pitchFamily="34" charset="0"/>
            </a:rPr>
            <a:t> Assistants and robots</a:t>
          </a:r>
        </a:p>
      </dsp:txBody>
      <dsp:txXfrm rot="10800000">
        <a:off x="1751467" y="587103"/>
        <a:ext cx="5948892" cy="449514"/>
      </dsp:txXfrm>
    </dsp:sp>
    <dsp:sp modelId="{08A4969F-20F1-4074-86F8-2FADC16F31EA}">
      <dsp:nvSpPr>
        <dsp:cNvPr id="0" name=""/>
        <dsp:cNvSpPr/>
      </dsp:nvSpPr>
      <dsp:spPr>
        <a:xfrm>
          <a:off x="1414332" y="587103"/>
          <a:ext cx="449514" cy="449514"/>
        </a:xfrm>
        <a:prstGeom prst="ellipse">
          <a:avLst/>
        </a:prstGeom>
        <a:solidFill>
          <a:schemeClr val="accent3">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F5CB679-DAB4-4C3F-BC39-3840C60BCE1F}">
      <dsp:nvSpPr>
        <dsp:cNvPr id="0" name=""/>
        <dsp:cNvSpPr/>
      </dsp:nvSpPr>
      <dsp:spPr>
        <a:xfrm rot="10800000">
          <a:off x="1639089" y="1170802"/>
          <a:ext cx="6061270" cy="449514"/>
        </a:xfrm>
        <a:prstGeom prst="homePlat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8224"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0" kern="1200" dirty="0">
              <a:latin typeface="Arial Rounded MT Bold" panose="020F0704030504030204" pitchFamily="34" charset="0"/>
              <a:cs typeface="Arial" panose="020B0604020202020204" pitchFamily="34" charset="0"/>
            </a:rPr>
            <a:t>Intelligence navigation system</a:t>
          </a:r>
        </a:p>
      </dsp:txBody>
      <dsp:txXfrm rot="10800000">
        <a:off x="1751467" y="1170802"/>
        <a:ext cx="5948892" cy="449514"/>
      </dsp:txXfrm>
    </dsp:sp>
    <dsp:sp modelId="{0AF7AED0-BF56-4287-96D9-EEB5251621E8}">
      <dsp:nvSpPr>
        <dsp:cNvPr id="0" name=""/>
        <dsp:cNvSpPr/>
      </dsp:nvSpPr>
      <dsp:spPr>
        <a:xfrm>
          <a:off x="1414332" y="1170802"/>
          <a:ext cx="449514" cy="449514"/>
        </a:xfrm>
        <a:prstGeom prst="ellipse">
          <a:avLst/>
        </a:prstGeom>
        <a:solidFill>
          <a:schemeClr val="accent4">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44C7799-368C-4D26-AA8A-7B080B103391}">
      <dsp:nvSpPr>
        <dsp:cNvPr id="0" name=""/>
        <dsp:cNvSpPr/>
      </dsp:nvSpPr>
      <dsp:spPr>
        <a:xfrm rot="10800000">
          <a:off x="1639089" y="1754500"/>
          <a:ext cx="6061270" cy="449514"/>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8224"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0" kern="1200">
              <a:latin typeface="Arial Rounded MT Bold" panose="020F0704030504030204" pitchFamily="34" charset="0"/>
              <a:cs typeface="Arial" panose="020B0604020202020204" pitchFamily="34" charset="0"/>
            </a:rPr>
            <a:t> Satellite data processing</a:t>
          </a:r>
          <a:endParaRPr lang="en-US" sz="2000" b="0" kern="1200" dirty="0">
            <a:latin typeface="Arial Rounded MT Bold" panose="020F0704030504030204" pitchFamily="34" charset="0"/>
            <a:cs typeface="Arial" panose="020B0604020202020204" pitchFamily="34" charset="0"/>
          </a:endParaRPr>
        </a:p>
      </dsp:txBody>
      <dsp:txXfrm rot="10800000">
        <a:off x="1751467" y="1754500"/>
        <a:ext cx="5948892" cy="449514"/>
      </dsp:txXfrm>
    </dsp:sp>
    <dsp:sp modelId="{680C6A43-CC1B-43CA-A496-370F3E01BD61}">
      <dsp:nvSpPr>
        <dsp:cNvPr id="0" name=""/>
        <dsp:cNvSpPr/>
      </dsp:nvSpPr>
      <dsp:spPr>
        <a:xfrm>
          <a:off x="1414332" y="1754500"/>
          <a:ext cx="449514" cy="449514"/>
        </a:xfrm>
        <a:prstGeom prst="ellipse">
          <a:avLst/>
        </a:prstGeom>
        <a:solidFill>
          <a:schemeClr val="accent5">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06EFAB5-972E-4CFF-8C48-746F207388B0}">
      <dsp:nvSpPr>
        <dsp:cNvPr id="0" name=""/>
        <dsp:cNvSpPr/>
      </dsp:nvSpPr>
      <dsp:spPr>
        <a:xfrm rot="10800000">
          <a:off x="1639089" y="2338199"/>
          <a:ext cx="6061270" cy="449514"/>
        </a:xfrm>
        <a:prstGeom prst="homePlat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8224"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0" kern="1200">
              <a:latin typeface="Arial Rounded MT Bold" panose="020F0704030504030204" pitchFamily="34" charset="0"/>
              <a:cs typeface="Arial" panose="020B0604020202020204" pitchFamily="34" charset="0"/>
            </a:rPr>
            <a:t>Mission design and operations</a:t>
          </a:r>
          <a:endParaRPr lang="en-US" sz="2000" b="0" kern="1200" dirty="0">
            <a:latin typeface="Arial Rounded MT Bold" panose="020F0704030504030204" pitchFamily="34" charset="0"/>
            <a:cs typeface="Arial" panose="020B0604020202020204" pitchFamily="34" charset="0"/>
          </a:endParaRPr>
        </a:p>
      </dsp:txBody>
      <dsp:txXfrm rot="10800000">
        <a:off x="1751467" y="2338199"/>
        <a:ext cx="5948892" cy="449514"/>
      </dsp:txXfrm>
    </dsp:sp>
    <dsp:sp modelId="{00E50CA9-A114-4114-A9C2-5A9E5388428C}">
      <dsp:nvSpPr>
        <dsp:cNvPr id="0" name=""/>
        <dsp:cNvSpPr/>
      </dsp:nvSpPr>
      <dsp:spPr>
        <a:xfrm>
          <a:off x="1414332" y="2338199"/>
          <a:ext cx="449514" cy="449514"/>
        </a:xfrm>
        <a:prstGeom prst="ellipse">
          <a:avLst/>
        </a:prstGeom>
        <a:solidFill>
          <a:schemeClr val="accent6">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D2B6846-3C31-4D68-991E-3FB535B991C5}">
      <dsp:nvSpPr>
        <dsp:cNvPr id="0" name=""/>
        <dsp:cNvSpPr/>
      </dsp:nvSpPr>
      <dsp:spPr>
        <a:xfrm rot="10800000">
          <a:off x="1639089" y="2921898"/>
          <a:ext cx="6061270" cy="449514"/>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8224"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0" kern="1200">
              <a:latin typeface="Arial Rounded MT Bold" panose="020F0704030504030204" pitchFamily="34" charset="0"/>
              <a:cs typeface="Arial" panose="020B0604020202020204" pitchFamily="34" charset="0"/>
            </a:rPr>
            <a:t> Mission strategy</a:t>
          </a:r>
          <a:endParaRPr lang="en-US" sz="2000" b="0" kern="1200" dirty="0">
            <a:latin typeface="Arial Rounded MT Bold" panose="020F0704030504030204" pitchFamily="34" charset="0"/>
            <a:cs typeface="Arial" panose="020B0604020202020204" pitchFamily="34" charset="0"/>
          </a:endParaRPr>
        </a:p>
      </dsp:txBody>
      <dsp:txXfrm rot="10800000">
        <a:off x="1751467" y="2921898"/>
        <a:ext cx="5948892" cy="449514"/>
      </dsp:txXfrm>
    </dsp:sp>
    <dsp:sp modelId="{F3B3630D-0418-4565-B5CE-243B314F02BD}">
      <dsp:nvSpPr>
        <dsp:cNvPr id="0" name=""/>
        <dsp:cNvSpPr/>
      </dsp:nvSpPr>
      <dsp:spPr>
        <a:xfrm>
          <a:off x="1414332" y="2921898"/>
          <a:ext cx="449514" cy="449514"/>
        </a:xfrm>
        <a:prstGeom prst="ellipse">
          <a:avLst/>
        </a:prstGeom>
        <a:solidFill>
          <a:schemeClr val="accent2">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7F1067B-8E0A-4B1C-BE72-4746DC5672CB}">
      <dsp:nvSpPr>
        <dsp:cNvPr id="0" name=""/>
        <dsp:cNvSpPr/>
      </dsp:nvSpPr>
      <dsp:spPr>
        <a:xfrm rot="10800000">
          <a:off x="1639089" y="3505596"/>
          <a:ext cx="6061270" cy="449514"/>
        </a:xfrm>
        <a:prstGeom prst="homePlat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8224"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0" kern="1200">
              <a:latin typeface="Arial Rounded MT Bold" panose="020F0704030504030204" pitchFamily="34" charset="0"/>
              <a:cs typeface="Arial" panose="020B0604020202020204" pitchFamily="34" charset="0"/>
            </a:rPr>
            <a:t> Space debris location</a:t>
          </a:r>
          <a:endParaRPr lang="en-US" sz="2000" b="0" kern="1200" dirty="0">
            <a:latin typeface="Arial Rounded MT Bold" panose="020F0704030504030204" pitchFamily="34" charset="0"/>
            <a:cs typeface="Arial" panose="020B0604020202020204" pitchFamily="34" charset="0"/>
          </a:endParaRPr>
        </a:p>
      </dsp:txBody>
      <dsp:txXfrm rot="10800000">
        <a:off x="1751467" y="3505596"/>
        <a:ext cx="5948892" cy="449514"/>
      </dsp:txXfrm>
    </dsp:sp>
    <dsp:sp modelId="{0495A28C-1B57-48DB-AAEF-4699CE2DF545}">
      <dsp:nvSpPr>
        <dsp:cNvPr id="0" name=""/>
        <dsp:cNvSpPr/>
      </dsp:nvSpPr>
      <dsp:spPr>
        <a:xfrm>
          <a:off x="1414332" y="3505596"/>
          <a:ext cx="449514" cy="449514"/>
        </a:xfrm>
        <a:prstGeom prst="ellipse">
          <a:avLst/>
        </a:prstGeom>
        <a:solidFill>
          <a:schemeClr val="accent3">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996D40D-E4C2-4D2D-8ECB-EFC775610CAE}">
      <dsp:nvSpPr>
        <dsp:cNvPr id="0" name=""/>
        <dsp:cNvSpPr/>
      </dsp:nvSpPr>
      <dsp:spPr>
        <a:xfrm rot="10800000">
          <a:off x="1639089" y="4089295"/>
          <a:ext cx="6061270" cy="449514"/>
        </a:xfrm>
        <a:prstGeom prst="homePlat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8224"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0" kern="1200">
              <a:latin typeface="Arial Rounded MT Bold" panose="020F0704030504030204" pitchFamily="34" charset="0"/>
              <a:cs typeface="Arial" panose="020B0604020202020204" pitchFamily="34" charset="0"/>
            </a:rPr>
            <a:t>Data collection</a:t>
          </a:r>
          <a:endParaRPr lang="en-US" sz="2000" b="0" kern="1200" dirty="0">
            <a:latin typeface="Arial Rounded MT Bold" panose="020F0704030504030204" pitchFamily="34" charset="0"/>
            <a:cs typeface="Arial" panose="020B0604020202020204" pitchFamily="34" charset="0"/>
          </a:endParaRPr>
        </a:p>
      </dsp:txBody>
      <dsp:txXfrm rot="10800000">
        <a:off x="1751467" y="4089295"/>
        <a:ext cx="5948892" cy="449514"/>
      </dsp:txXfrm>
    </dsp:sp>
    <dsp:sp modelId="{EB1369F0-044D-4DF9-8763-A05CFB8EBCF7}">
      <dsp:nvSpPr>
        <dsp:cNvPr id="0" name=""/>
        <dsp:cNvSpPr/>
      </dsp:nvSpPr>
      <dsp:spPr>
        <a:xfrm>
          <a:off x="1414332" y="4089295"/>
          <a:ext cx="449514" cy="449514"/>
        </a:xfrm>
        <a:prstGeom prst="ellipse">
          <a:avLst/>
        </a:prstGeom>
        <a:solidFill>
          <a:schemeClr val="accent4">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D356B5D-C408-47BC-8000-DAD05F4F6B23}">
      <dsp:nvSpPr>
        <dsp:cNvPr id="0" name=""/>
        <dsp:cNvSpPr/>
      </dsp:nvSpPr>
      <dsp:spPr>
        <a:xfrm rot="10800000">
          <a:off x="1639089" y="4672993"/>
          <a:ext cx="6061270" cy="449514"/>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8224"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0" kern="1200">
              <a:latin typeface="Arial Rounded MT Bold" panose="020F0704030504030204" pitchFamily="34" charset="0"/>
              <a:cs typeface="Arial" panose="020B0604020202020204" pitchFamily="34" charset="0"/>
            </a:rPr>
            <a:t>Exoplanet discovery</a:t>
          </a:r>
          <a:endParaRPr lang="en-US" sz="2000" b="0" kern="1200" dirty="0">
            <a:latin typeface="Arial Rounded MT Bold" panose="020F0704030504030204" pitchFamily="34" charset="0"/>
            <a:cs typeface="Arial" panose="020B0604020202020204" pitchFamily="34" charset="0"/>
          </a:endParaRPr>
        </a:p>
      </dsp:txBody>
      <dsp:txXfrm rot="10800000">
        <a:off x="1751467" y="4672993"/>
        <a:ext cx="5948892" cy="449514"/>
      </dsp:txXfrm>
    </dsp:sp>
    <dsp:sp modelId="{2324BF30-A611-43F6-9A5B-22F609AEDC6C}">
      <dsp:nvSpPr>
        <dsp:cNvPr id="0" name=""/>
        <dsp:cNvSpPr/>
      </dsp:nvSpPr>
      <dsp:spPr>
        <a:xfrm>
          <a:off x="1414332" y="4672993"/>
          <a:ext cx="449514" cy="449514"/>
        </a:xfrm>
        <a:prstGeom prst="ellipse">
          <a:avLst/>
        </a:prstGeom>
        <a:solidFill>
          <a:schemeClr val="accent5">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3C9B2-20F6-4DB1-B471-224337D0AC79}" type="datetimeFigureOut">
              <a:rPr lang="en-US" smtClean="0"/>
              <a:t>10/25/2022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uiltin.com/artificial-intelligence/ai-vs-machine-learnin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uiltin.com/artificial-intelligence/ai-in-educa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builtin.com/artificial-intelligence/ai-book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udemy.com/course/artificial-intelligence-for-simple-games/?utm_source=adwords&amp;utm_medium=udemyads&amp;utm_campaign=DataScience_v.PROF_la.EN_cc.US_ti.5336&amp;utm_content=deal4584&amp;utm_term=_._ag_83329490074_._ad_532133465701_._kw__._de_c_._dm__._pl__._ti_dsa-774930033089_._li_9012343_._pd__._&amp;matchtype=&amp;gclid=Cj0KCQjw-fmZBhDtARIsAH6H8qi_dZWMM3PJ2pX-LNLYXEsKHqT87EfgKQOR04EV7e831yuCKNVR_9waAgb8EALw_wcB"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builtin.com/artificial-intelligence/ai-game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uiltin.com/artificial-intelligence/ai-finance-banking-applications-companie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builtin.com/artificial-intelligence/ai-in-bank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uiltin.com/robotics/humanoid-robot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uiltin.com/artificial-intelligence/artificial-intelligence-cybersecurit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uiltin.com/artificial-intelligence/ai-manufacturing-robots-automation"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builtin.com/artificial-intelligence/artificial-intelligence-automotive-industry"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v7labs.com/blog/ai-in-agriculture"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builtin.com/companies/type/agriculture-companies" TargetMode="External"/><Relationship Id="rId5" Type="http://schemas.openxmlformats.org/officeDocument/2006/relationships/hyperlink" Target="https://www.onecup.ai/" TargetMode="External"/><Relationship Id="rId4" Type="http://schemas.openxmlformats.org/officeDocument/2006/relationships/hyperlink" Target="https://www.wipro.com/holmes/towards-future-farming-how-artificial-intelligence-is-transforming-the-agriculture-industry/"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nline.stanford.edu/programs/artificial-intelligence-healthcare"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builtin.com/artificial-intelligence/artificial-intelligence-healthcar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uiltin.com/companies/type/ecommerce-companie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uiltin.com/artificial-intelligence/ai-retail-ecommerce-tech"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a sub-class of artificial intelligence as shown in Fig, is self-learning based on algorithms that mean the system learns from its experience. </a:t>
            </a:r>
          </a:p>
          <a:p>
            <a:endParaRPr lang="en-US" dirty="0"/>
          </a:p>
          <a:p>
            <a:r>
              <a:rPr lang="en-US" dirty="0"/>
              <a:t>Deep Learning is a subcategory of machine learning. It is a network model with neurons having a lot of parameters and layers in between input and output. DL follows the neural network architectures approach. Thus, called deep neural networks. </a:t>
            </a:r>
          </a:p>
          <a:p>
            <a:endParaRPr lang="en-US" dirty="0"/>
          </a:p>
          <a:p>
            <a:r>
              <a:rPr lang="en-US" dirty="0">
                <a:hlinkClick r:id="rId3"/>
              </a:rPr>
              <a:t>Artificial Intelligence vs. Machine Learning vs. Deep Learning | Built In</a:t>
            </a:r>
            <a:endParaRPr lang="en-US" dirty="0"/>
          </a:p>
          <a:p>
            <a:r>
              <a:rPr lang="en-US" dirty="0"/>
              <a:t>https://builtin.com/artificial-intelligence/ai-vs-machine-learning</a:t>
            </a: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722665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https://onlinedegrees.sandiego.edu/artificial-intelligence-education/</a:t>
            </a:r>
          </a:p>
          <a:p>
            <a:pPr algn="l" rtl="0"/>
            <a:r>
              <a:rPr lang="en-US" dirty="0"/>
              <a:t>https://www.iste.org/areas-of-focus/AI-in-education</a:t>
            </a:r>
          </a:p>
          <a:p>
            <a:pPr algn="l" rtl="0"/>
            <a:r>
              <a:rPr lang="en-US" dirty="0"/>
              <a:t>https://www.teachthought.com/the-future-of-learning/roles-for-artificial-intelligence-in-education/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dell.com/en-us/perspectives/4-ways-artificial-intelligence-is-revolutionizing-education/?gacd=9643275-1040-5761040-266682520-0&amp;dgc=st&amp;gclid=CjwKCAjws--ZBhAXEiwAv-RNLzZEDNpueCcSAfjWOm3utvpcfEQT7fhORJyyRm79sRDgxphl43BvFBoCjfsQAvD_BwE&amp;gclsrc=aw.ds&amp;nclid=hLT9xbhRawlVEufwhtengbCMGl7DRYmnOb2FG_YuVoHvj4XhRYuq7hshL2Q0ZjQQ</a:t>
            </a:r>
          </a:p>
          <a:p>
            <a:pPr algn="l" rtl="0"/>
            <a:endParaRPr lang="en-US" dirty="0"/>
          </a:p>
          <a:p>
            <a:pPr algn="l" rtl="0"/>
            <a:r>
              <a:rPr lang="en-US" dirty="0">
                <a:hlinkClick r:id="rId3"/>
              </a:rPr>
              <a:t>AI In Education: 15 Examples to Know | Built In</a:t>
            </a:r>
            <a:r>
              <a:rPr lang="en-US" dirty="0"/>
              <a:t> (https://builtin.com/artificial-intelligence/ai-in-education)</a:t>
            </a:r>
          </a:p>
          <a:p>
            <a:pPr algn="l" rtl="0"/>
            <a:r>
              <a:rPr lang="en-US" dirty="0">
                <a:hlinkClick r:id="rId4"/>
              </a:rPr>
              <a:t>13 Great AI Books For 2022 | Built In</a:t>
            </a:r>
            <a:endParaRPr lang="en-US" dirty="0"/>
          </a:p>
          <a:p>
            <a:pPr algn="l" rtl="0"/>
            <a:endParaRPr lang="en-US" dirty="0"/>
          </a:p>
          <a:p>
            <a:pPr algn="l" rtl="0"/>
            <a:r>
              <a:rPr lang="en-US" b="1" dirty="0"/>
              <a:t>Image source: </a:t>
            </a:r>
            <a:r>
              <a:rPr lang="en-US" b="0" dirty="0"/>
              <a:t>https://www.thedigitalspeaker.com/school-tomorrow-ai-education-changes-how-we-learn/</a:t>
            </a:r>
            <a:endParaRPr lang="en-US" dirty="0"/>
          </a:p>
          <a:p>
            <a:pPr algn="l" rtl="0"/>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10</a:t>
            </a:fld>
            <a:endParaRPr lang="en-US"/>
          </a:p>
        </p:txBody>
      </p:sp>
    </p:spTree>
    <p:extLst>
      <p:ext uri="{BB962C8B-B14F-4D97-AF65-F5344CB8AC3E}">
        <p14:creationId xmlns:p14="http://schemas.microsoft.com/office/powerpoint/2010/main" val="22113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https://www.analyticssteps.com/blogs/6-applications-ai-entertainment-industry</a:t>
            </a:r>
          </a:p>
          <a:p>
            <a:pPr algn="l" rtl="0"/>
            <a:r>
              <a:rPr lang="en-US" dirty="0"/>
              <a:t>https://usmsystems.com/ai-in-entertainment-industry-top-4-applications-use-cases/</a:t>
            </a:r>
          </a:p>
          <a:p>
            <a:pPr algn="l" rtl="0"/>
            <a:r>
              <a:rPr lang="en-US" dirty="0"/>
              <a:t>https://medium.com/technology-hits/the-future-of-entertainment-with-artificial-intelligence-75483644e189</a:t>
            </a:r>
          </a:p>
          <a:p>
            <a:pPr algn="l" rtl="0"/>
            <a:r>
              <a:rPr lang="en-US" dirty="0"/>
              <a:t>https://www.aitimejournal.com/how-ai-is-changing-the-entertainment-industry</a:t>
            </a:r>
          </a:p>
          <a:p>
            <a:pPr algn="l" rtl="0"/>
            <a:r>
              <a:rPr lang="en-US" dirty="0"/>
              <a:t>https://datamites.com/blog/artificial-intelligence-in-media-and-entertainment-industries/</a:t>
            </a:r>
          </a:p>
          <a:p>
            <a:pPr algn="l" rtl="0"/>
            <a:r>
              <a:rPr lang="en-US" dirty="0"/>
              <a:t>https://www.forbes.com/sites/aparnadhinakaran/2022/07/07/ai-at-the-forefront-of-media-and-entertainment/?sh=52905fa73e5f</a:t>
            </a:r>
          </a:p>
          <a:p>
            <a:pPr algn="l" rtl="0"/>
            <a:endParaRPr lang="en-US" dirty="0"/>
          </a:p>
          <a:p>
            <a:pPr algn="l" rtl="0"/>
            <a:r>
              <a:rPr lang="en-US" b="1" dirty="0"/>
              <a:t>Image source: </a:t>
            </a:r>
            <a:r>
              <a:rPr lang="en-US" dirty="0"/>
              <a:t>https://www.rev.com/blog/speech-to-text-technology/ai-and-speech-recognition-trends-media-and-entertainment</a:t>
            </a:r>
          </a:p>
        </p:txBody>
      </p:sp>
      <p:sp>
        <p:nvSpPr>
          <p:cNvPr id="4" name="Slide Number Placeholder 3"/>
          <p:cNvSpPr>
            <a:spLocks noGrp="1"/>
          </p:cNvSpPr>
          <p:nvPr>
            <p:ph type="sldNum" sz="quarter" idx="5"/>
          </p:nvPr>
        </p:nvSpPr>
        <p:spPr/>
        <p:txBody>
          <a:bodyPr/>
          <a:lstStyle/>
          <a:p>
            <a:fld id="{3148858F-F1DB-4027-9C85-CCA6849540DD}" type="slidenum">
              <a:rPr lang="en-US" smtClean="0"/>
              <a:t>11</a:t>
            </a:fld>
            <a:endParaRPr lang="en-US"/>
          </a:p>
        </p:txBody>
      </p:sp>
    </p:spTree>
    <p:extLst>
      <p:ext uri="{BB962C8B-B14F-4D97-AF65-F5344CB8AC3E}">
        <p14:creationId xmlns:p14="http://schemas.microsoft.com/office/powerpoint/2010/main" val="2218179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https://www.engati.com/blog/ai-in-gaming</a:t>
            </a:r>
          </a:p>
          <a:p>
            <a:pPr algn="l" rtl="0"/>
            <a:r>
              <a:rPr lang="en-US" dirty="0"/>
              <a:t>https://www.forbes.com/sites/forbestechcouncil/2022/07/13/how-artificial-intelligence-can-empower-the-future-of-the-gaming-industry/?sh=1a925e464a9f</a:t>
            </a:r>
          </a:p>
          <a:p>
            <a:pPr algn="l" rtl="0"/>
            <a:r>
              <a:rPr lang="en-US" dirty="0"/>
              <a:t>https://www.gamedesigning.org/gaming/ai-in-gaming/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https://aithority.com/computer-games/understanding-the-role-of-ai-in-gaming/</a:t>
            </a:r>
          </a:p>
          <a:p>
            <a:pPr algn="l" rtl="0"/>
            <a:endParaRPr lang="en-US" dirty="0"/>
          </a:p>
          <a:p>
            <a:pPr algn="l" rtl="0"/>
            <a:endParaRPr lang="en-US" dirty="0"/>
          </a:p>
          <a:p>
            <a:pPr algn="l" rtl="0"/>
            <a:r>
              <a:rPr lang="en-US" dirty="0"/>
              <a:t>Course: </a:t>
            </a:r>
            <a:r>
              <a:rPr lang="en-US" dirty="0">
                <a:hlinkClick r:id="rId3"/>
              </a:rPr>
              <a:t>Artificial Intelligence for Simple Games | Udemy</a:t>
            </a:r>
            <a:endParaRPr lang="en-US" dirty="0"/>
          </a:p>
          <a:p>
            <a:pPr algn="l" rtl="0"/>
            <a:r>
              <a:rPr lang="en-US" dirty="0">
                <a:hlinkClick r:id="rId4"/>
              </a:rPr>
              <a:t>AI Games: 10 Leading Companies To Know | Built In</a:t>
            </a:r>
            <a:endParaRPr lang="en-US" dirty="0"/>
          </a:p>
          <a:p>
            <a:pPr algn="l" rtl="0"/>
            <a:endParaRPr lang="en-US" dirty="0"/>
          </a:p>
          <a:p>
            <a:pPr algn="l" rtl="0"/>
            <a:r>
              <a:rPr lang="en-US" b="1" dirty="0"/>
              <a:t>Image source: </a:t>
            </a:r>
            <a:r>
              <a:rPr lang="en-US" dirty="0"/>
              <a:t>https://theconversation.com/an-ai-taught-itself-to-play-a-video-game-for-the-first-time-its-beating-humans-118028</a:t>
            </a:r>
          </a:p>
          <a:p>
            <a:pPr algn="l" rtl="0"/>
            <a:r>
              <a:rPr lang="en-US" dirty="0"/>
              <a:t>                        https://www.cbinsights.com/research/ai-gaming-expert-intelligence/</a:t>
            </a:r>
          </a:p>
        </p:txBody>
      </p:sp>
      <p:sp>
        <p:nvSpPr>
          <p:cNvPr id="4" name="Slide Number Placeholder 3"/>
          <p:cNvSpPr>
            <a:spLocks noGrp="1"/>
          </p:cNvSpPr>
          <p:nvPr>
            <p:ph type="sldNum" sz="quarter" idx="5"/>
          </p:nvPr>
        </p:nvSpPr>
        <p:spPr/>
        <p:txBody>
          <a:bodyPr/>
          <a:lstStyle/>
          <a:p>
            <a:fld id="{3148858F-F1DB-4027-9C85-CCA6849540DD}" type="slidenum">
              <a:rPr lang="en-US" smtClean="0"/>
              <a:t>12</a:t>
            </a:fld>
            <a:endParaRPr lang="en-US"/>
          </a:p>
        </p:txBody>
      </p:sp>
    </p:spTree>
    <p:extLst>
      <p:ext uri="{BB962C8B-B14F-4D97-AF65-F5344CB8AC3E}">
        <p14:creationId xmlns:p14="http://schemas.microsoft.com/office/powerpoint/2010/main" val="3112325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https://www.marketingaiinstitute.com/blog/ai-for-social-media</a:t>
            </a:r>
          </a:p>
          <a:p>
            <a:pPr algn="l" rtl="0"/>
            <a:r>
              <a:rPr lang="en-US" dirty="0"/>
              <a:t>https://www.marketingaiinstitute.com/blog/what-is-artificial-intelligence-for-social-media</a:t>
            </a:r>
          </a:p>
          <a:p>
            <a:pPr algn="l" rtl="0"/>
            <a:r>
              <a:rPr lang="en-US" dirty="0"/>
              <a:t>https://aimagazine.com/ai-strategy/how-are-social-media-platforms-using-ai</a:t>
            </a:r>
          </a:p>
          <a:p>
            <a:pPr algn="l" rtl="0"/>
            <a:r>
              <a:rPr lang="en-US" dirty="0"/>
              <a:t>https://statusbrew.com/insights/social-media-ai/</a:t>
            </a:r>
          </a:p>
          <a:p>
            <a:pPr algn="l" rtl="0"/>
            <a:r>
              <a:rPr lang="en-US" dirty="0"/>
              <a:t>https://www.unite.ai/10-best-ai-tools-for-social-media/</a:t>
            </a:r>
          </a:p>
          <a:p>
            <a:pPr algn="l" rt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Image source: </a:t>
            </a:r>
            <a:r>
              <a:rPr lang="en-US" dirty="0"/>
              <a:t>https://www.seoresellersaustralia.com.au/what-is-ai-for-social-media/</a:t>
            </a:r>
          </a:p>
          <a:p>
            <a:pPr algn="l" rtl="0"/>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13</a:t>
            </a:fld>
            <a:endParaRPr lang="en-US"/>
          </a:p>
        </p:txBody>
      </p:sp>
    </p:spTree>
    <p:extLst>
      <p:ext uri="{BB962C8B-B14F-4D97-AF65-F5344CB8AC3E}">
        <p14:creationId xmlns:p14="http://schemas.microsoft.com/office/powerpoint/2010/main" val="652950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https://builtin.com/artificial-intelligence/ai-finance-banking-applications-companies</a:t>
            </a:r>
          </a:p>
          <a:p>
            <a:pPr algn="l" rtl="0"/>
            <a:r>
              <a:rPr lang="en-US" dirty="0"/>
              <a:t>https://www.insiderintelligence.com/insights/ai-in-finance/</a:t>
            </a:r>
          </a:p>
          <a:p>
            <a:pPr algn="l" rtl="0"/>
            <a:r>
              <a:rPr lang="en-US" dirty="0"/>
              <a:t>https://www.oracle.com/erp/ai-financials/what-is-ai-in-finance/</a:t>
            </a:r>
          </a:p>
          <a:p>
            <a:pPr algn="l" rtl="0"/>
            <a:r>
              <a:rPr lang="en-US" dirty="0"/>
              <a:t>https://accern.com/commercial-banks/</a:t>
            </a:r>
          </a:p>
          <a:p>
            <a:pPr algn="l" rtl="0"/>
            <a:endParaRPr lang="en-US" dirty="0"/>
          </a:p>
          <a:p>
            <a:pPr algn="l" rtl="0"/>
            <a:r>
              <a:rPr lang="en-US" dirty="0">
                <a:hlinkClick r:id="rId3"/>
              </a:rPr>
              <a:t>25 Examples of AI In Finance 2022 | Built In</a:t>
            </a:r>
            <a:endParaRPr lang="en-US" dirty="0"/>
          </a:p>
          <a:p>
            <a:pPr algn="l" rtl="0"/>
            <a:r>
              <a:rPr lang="en-US" dirty="0">
                <a:hlinkClick r:id="rId4"/>
              </a:rPr>
              <a:t>15 Examples of AI In Banking | Built In</a:t>
            </a:r>
            <a:endParaRPr lang="en-US" dirty="0"/>
          </a:p>
          <a:p>
            <a:pPr algn="l" rtl="0"/>
            <a:endParaRPr lang="en-US" dirty="0"/>
          </a:p>
          <a:p>
            <a:pPr algn="l" rtl="0"/>
            <a:r>
              <a:rPr lang="en-US" b="1" dirty="0"/>
              <a:t>Image Source: </a:t>
            </a:r>
            <a:r>
              <a:rPr lang="en-US" dirty="0"/>
              <a:t>https://jelvix.com/blog/ai-in-finance</a:t>
            </a:r>
          </a:p>
          <a:p>
            <a:pPr algn="l" rtl="0"/>
            <a:endParaRPr lang="en-US" dirty="0"/>
          </a:p>
          <a:p>
            <a:pPr algn="l" rtl="0"/>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https://www.slideteam.net/tag/business-acumen-powerpoint-templates-ppt-slides-images-graphics-and-themes</a:t>
            </a:r>
          </a:p>
          <a:p>
            <a:pPr algn="l" rtl="0"/>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14</a:t>
            </a:fld>
            <a:endParaRPr lang="en-US"/>
          </a:p>
        </p:txBody>
      </p:sp>
    </p:spTree>
    <p:extLst>
      <p:ext uri="{BB962C8B-B14F-4D97-AF65-F5344CB8AC3E}">
        <p14:creationId xmlns:p14="http://schemas.microsoft.com/office/powerpoint/2010/main" val="646643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https://www.europarl.europa.eu/RegData/etudes/BRIE/2019/635609/EPRS_BRI(2019)635609_EN.pdf</a:t>
            </a:r>
          </a:p>
          <a:p>
            <a:pPr algn="l" rtl="0"/>
            <a:r>
              <a:rPr lang="en-US" dirty="0"/>
              <a:t>https://amconsoft.com/how-ai-is-transforming-the-transportation-industry/</a:t>
            </a:r>
          </a:p>
          <a:p>
            <a:pPr algn="l" rtl="0"/>
            <a:r>
              <a:rPr lang="en-US" dirty="0"/>
              <a:t>https://www.superb-ai.com/solution/transportation</a:t>
            </a:r>
          </a:p>
          <a:p>
            <a:pPr algn="l" rtl="0"/>
            <a:endParaRPr lang="en-US" dirty="0"/>
          </a:p>
          <a:p>
            <a:pPr algn="l" rtl="0"/>
            <a:r>
              <a:rPr lang="en-US" b="1" dirty="0"/>
              <a:t>Image source: </a:t>
            </a:r>
            <a:r>
              <a:rPr lang="en-US" dirty="0"/>
              <a:t>https://www.dreamstime.com/ai-travel-transportation-concept-vector-illustration-artificial-intelligence-delivery-logistics-distribution-image150130746</a:t>
            </a:r>
          </a:p>
        </p:txBody>
      </p:sp>
      <p:sp>
        <p:nvSpPr>
          <p:cNvPr id="4" name="Slide Number Placeholder 3"/>
          <p:cNvSpPr>
            <a:spLocks noGrp="1"/>
          </p:cNvSpPr>
          <p:nvPr>
            <p:ph type="sldNum" sz="quarter" idx="5"/>
          </p:nvPr>
        </p:nvSpPr>
        <p:spPr/>
        <p:txBody>
          <a:bodyPr/>
          <a:lstStyle/>
          <a:p>
            <a:fld id="{3148858F-F1DB-4027-9C85-CCA6849540DD}" type="slidenum">
              <a:rPr lang="en-US" smtClean="0"/>
              <a:t>15</a:t>
            </a:fld>
            <a:endParaRPr lang="en-US"/>
          </a:p>
        </p:txBody>
      </p:sp>
    </p:spTree>
    <p:extLst>
      <p:ext uri="{BB962C8B-B14F-4D97-AF65-F5344CB8AC3E}">
        <p14:creationId xmlns:p14="http://schemas.microsoft.com/office/powerpoint/2010/main" val="3932249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i="0" dirty="0">
                <a:solidFill>
                  <a:srgbClr val="000000"/>
                </a:solidFill>
                <a:effectLst/>
                <a:latin typeface="YouTube Sans"/>
              </a:rPr>
              <a:t>10 Most Advanced AI Robots in the World</a:t>
            </a:r>
          </a:p>
          <a:p>
            <a:pPr algn="l" rtl="0"/>
            <a:r>
              <a:rPr lang="en-US" dirty="0"/>
              <a:t>https://www.youtube.com/watch?v=zhVDk8Y55pA&amp;list=WL&amp;index=1</a:t>
            </a:r>
          </a:p>
          <a:p>
            <a:pPr algn="l" rtl="0"/>
            <a:endParaRPr lang="en-US" dirty="0"/>
          </a:p>
          <a:p>
            <a:pPr algn="l" rtl="0"/>
            <a:r>
              <a:rPr lang="en-US" dirty="0">
                <a:hlinkClick r:id="rId3"/>
              </a:rPr>
              <a:t>Top 20 Humanoid Robots in Use Right Now | Built In</a:t>
            </a:r>
            <a:endParaRPr lang="en-US" dirty="0"/>
          </a:p>
          <a:p>
            <a:pPr algn="l" rtl="0"/>
            <a:r>
              <a:rPr lang="en-US" dirty="0"/>
              <a:t>https://builtin.com/robotics/humanoid-robots</a:t>
            </a:r>
          </a:p>
        </p:txBody>
      </p:sp>
      <p:sp>
        <p:nvSpPr>
          <p:cNvPr id="4" name="Slide Number Placeholder 3"/>
          <p:cNvSpPr>
            <a:spLocks noGrp="1"/>
          </p:cNvSpPr>
          <p:nvPr>
            <p:ph type="sldNum" sz="quarter" idx="5"/>
          </p:nvPr>
        </p:nvSpPr>
        <p:spPr/>
        <p:txBody>
          <a:bodyPr/>
          <a:lstStyle/>
          <a:p>
            <a:fld id="{3148858F-F1DB-4027-9C85-CCA6849540DD}" type="slidenum">
              <a:rPr lang="en-US" smtClean="0"/>
              <a:t>16</a:t>
            </a:fld>
            <a:endParaRPr lang="en-US"/>
          </a:p>
        </p:txBody>
      </p:sp>
    </p:spTree>
    <p:extLst>
      <p:ext uri="{BB962C8B-B14F-4D97-AF65-F5344CB8AC3E}">
        <p14:creationId xmlns:p14="http://schemas.microsoft.com/office/powerpoint/2010/main" val="1831908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https://www.aiacceleratorinstitute.com/ai-in-space-exploration/</a:t>
            </a:r>
          </a:p>
          <a:p>
            <a:pPr algn="l" rtl="0"/>
            <a:r>
              <a:rPr lang="en-US" dirty="0"/>
              <a:t>https://www.esa.int/Enabling_Support/Preparing_for_the_Future/Discovery_and_Preparation/Artificial_intelligence_in_space</a:t>
            </a:r>
          </a:p>
          <a:p>
            <a:pPr algn="l" rtl="0"/>
            <a:r>
              <a:rPr lang="en-US" dirty="0"/>
              <a:t>https://mindy-support.com/news-post/the-role-of-ai-in-space-exploration/</a:t>
            </a:r>
          </a:p>
          <a:p>
            <a:pPr algn="l" rtl="0"/>
            <a:r>
              <a:rPr lang="en-US" dirty="0"/>
              <a:t>https://www.analyticssteps.com/blogs/ai-space-exploration-all-you-need-know</a:t>
            </a:r>
          </a:p>
          <a:p>
            <a:pPr algn="l" rtl="0"/>
            <a:r>
              <a:rPr lang="en-US" dirty="0"/>
              <a:t>https://futurism.com/nasa-ai-will-lead-the-future-of-space-exploration</a:t>
            </a:r>
          </a:p>
          <a:p>
            <a:pPr algn="l" rtl="0"/>
            <a:endParaRPr lang="en-US" dirty="0"/>
          </a:p>
          <a:p>
            <a:pPr algn="l" rtl="0"/>
            <a:r>
              <a:rPr lang="en-US" b="1" dirty="0"/>
              <a:t>Image source: </a:t>
            </a:r>
            <a:r>
              <a:rPr lang="en-US" dirty="0"/>
              <a:t>https://www.unsw.adfa.edu.au/our-research/priorities/space/research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https://aiworldschool.com/research/could-artificial-intelligence-boost-space-exploration/</a:t>
            </a:r>
          </a:p>
          <a:p>
            <a:pPr algn="l" rtl="0"/>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2954945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https://www.forbes.com/sites/forbestechcouncil/2020/12/04/how-ai-is-making-an-impact-on-the-surveillance-world/?sh=56a1bae265ef</a:t>
            </a:r>
          </a:p>
          <a:p>
            <a:pPr algn="l" rtl="0"/>
            <a:r>
              <a:rPr lang="en-US" dirty="0"/>
              <a:t>https://www.mistralsolutions.com/blog/security-surveillance-role-artificial-intelligence/</a:t>
            </a:r>
          </a:p>
          <a:p>
            <a:pPr algn="l" rtl="0"/>
            <a:endParaRPr lang="en-US" dirty="0"/>
          </a:p>
          <a:p>
            <a:pPr algn="l" rtl="0"/>
            <a:r>
              <a:rPr lang="en-US" b="1" dirty="0"/>
              <a:t>Image source: </a:t>
            </a:r>
            <a:r>
              <a:rPr lang="en-US" dirty="0"/>
              <a:t>https://emerj.com/ai-sector-overviews/ai-for-physical-security/</a:t>
            </a:r>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3849144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1565E"/>
                </a:solidFill>
                <a:effectLst/>
                <a:latin typeface="Roboto" panose="02000000000000000000" pitchFamily="2" charset="0"/>
              </a:rPr>
              <a:t>Machine learning and deep learning systems are used for different applications. Where they are used: Basic machine learning applications include predictive programs (such as forecasting prices in the stock market or where and when the next hurricane will hit), email spam identifiers, and programs that design evidence-based treatment plans for medical patients. For deep learning, one highly publicized application is self-driving cars—the programs use many layers of neural networks to determine objects to avoid, recognize traffic lights, and know when to speed up or slow down. </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3009881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https://www.ai-startups.org/</a:t>
            </a:r>
          </a:p>
          <a:p>
            <a:r>
              <a:rPr lang="en-US" dirty="0"/>
              <a:t>https://www.interviewbit.com/blog/applications-of-artificial-intelligence/</a:t>
            </a:r>
          </a:p>
          <a:p>
            <a:r>
              <a:rPr lang="en-US" dirty="0"/>
              <a:t>https://www.javatpoint.com/application-of-ai</a:t>
            </a:r>
          </a:p>
          <a:p>
            <a:r>
              <a:rPr lang="en-US" dirty="0"/>
              <a:t>https://builtin.com/artificial-intelligence/examples-ai-in-industry</a:t>
            </a:r>
          </a:p>
          <a:p>
            <a:r>
              <a:rPr lang="en-US" dirty="0"/>
              <a:t>https://techvidvan.com/tutorials/artificial-intelligence-applications/</a:t>
            </a:r>
          </a:p>
          <a:p>
            <a:r>
              <a:rPr lang="en-US" dirty="0">
                <a:hlinkClick r:id="rId3"/>
              </a:rPr>
              <a:t>AI For Cyber Security: 27 Companies You Should Know | Built In</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3868799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3272473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Image source: </a:t>
            </a:r>
            <a:r>
              <a:rPr lang="en-US" dirty="0"/>
              <a:t>https://readwrite.com/how-self-driving-cars-can-shape-our-future/</a:t>
            </a:r>
          </a:p>
          <a:p>
            <a:endParaRPr lang="en-US" dirty="0"/>
          </a:p>
          <a:p>
            <a:r>
              <a:rPr lang="en-US" dirty="0">
                <a:hlinkClick r:id="rId3"/>
              </a:rPr>
              <a:t>10 AI in Manufacturing Examples to Know | Built In</a:t>
            </a:r>
            <a:endParaRPr lang="en-US" dirty="0"/>
          </a:p>
          <a:p>
            <a:r>
              <a:rPr lang="en-US" dirty="0">
                <a:hlinkClick r:id="rId4"/>
              </a:rPr>
              <a:t>Artificial Intelligence In Cars: 13 Types of Automotive AI | Built In</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5</a:t>
            </a:fld>
            <a:endParaRPr lang="en-US"/>
          </a:p>
        </p:txBody>
      </p:sp>
    </p:spTree>
    <p:extLst>
      <p:ext uri="{BB962C8B-B14F-4D97-AF65-F5344CB8AC3E}">
        <p14:creationId xmlns:p14="http://schemas.microsoft.com/office/powerpoint/2010/main" val="159409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AI in Agriculture: 8 Practical Applications [2022 Update] (v7labs.com)</a:t>
            </a:r>
            <a:endParaRPr lang="en-US" dirty="0"/>
          </a:p>
          <a:p>
            <a:r>
              <a:rPr lang="en-US" dirty="0">
                <a:hlinkClick r:id="rId4"/>
              </a:rPr>
              <a:t>Towards Future Farming: How Artificial Intelligence is transforming the Agriculture Industry – Wipro</a:t>
            </a:r>
            <a:endParaRPr lang="en-US" dirty="0"/>
          </a:p>
          <a:p>
            <a:r>
              <a:rPr lang="en-US" dirty="0">
                <a:hlinkClick r:id="rId5"/>
              </a:rPr>
              <a:t>Home | </a:t>
            </a:r>
            <a:r>
              <a:rPr lang="en-US" dirty="0" err="1">
                <a:hlinkClick r:id="rId5"/>
              </a:rPr>
              <a:t>OneCup</a:t>
            </a:r>
            <a:r>
              <a:rPr lang="en-US" dirty="0">
                <a:hlinkClick r:id="rId5"/>
              </a:rPr>
              <a:t> AI</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https://www.ai-startups.org/top/agriculture/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6"/>
              </a:rPr>
              <a:t>Top Agriculture Companies 2022 | Built In</a:t>
            </a:r>
            <a:r>
              <a:rPr lang="en-US" dirty="0"/>
              <a:t>(https://builtin.com/companies/type/agriculture-companies)</a:t>
            </a:r>
          </a:p>
          <a:p>
            <a:endParaRPr lang="en-US" dirty="0"/>
          </a:p>
          <a:p>
            <a:r>
              <a:rPr lang="en-US" b="1" dirty="0"/>
              <a:t>Image source: </a:t>
            </a:r>
            <a:r>
              <a:rPr lang="en-US" dirty="0"/>
              <a:t>https://businesswales.gov.wales/farmingconnect/sites/farmingconnect/files/styles/wysiwyg_lg/public/TA%20climate%2029.04.20.jpg?itok=22H6SMrx</a:t>
            </a:r>
          </a:p>
        </p:txBody>
      </p:sp>
      <p:sp>
        <p:nvSpPr>
          <p:cNvPr id="4" name="Slide Number Placeholder 3"/>
          <p:cNvSpPr>
            <a:spLocks noGrp="1"/>
          </p:cNvSpPr>
          <p:nvPr>
            <p:ph type="sldNum" sz="quarter" idx="5"/>
          </p:nvPr>
        </p:nvSpPr>
        <p:spPr/>
        <p:txBody>
          <a:bodyPr/>
          <a:lstStyle/>
          <a:p>
            <a:fld id="{3148858F-F1DB-4027-9C85-CCA6849540DD}" type="slidenum">
              <a:rPr lang="en-US" smtClean="0"/>
              <a:t>6</a:t>
            </a:fld>
            <a:endParaRPr lang="en-US"/>
          </a:p>
        </p:txBody>
      </p:sp>
    </p:spTree>
    <p:extLst>
      <p:ext uri="{BB962C8B-B14F-4D97-AF65-F5344CB8AC3E}">
        <p14:creationId xmlns:p14="http://schemas.microsoft.com/office/powerpoint/2010/main" val="1623904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12121"/>
                </a:solidFill>
                <a:effectLst/>
                <a:latin typeface="Merriweather" panose="020B0604020202020204" pitchFamily="2" charset="0"/>
              </a:rPr>
              <a:t>Artificial Intelligence for Biology </a:t>
            </a:r>
            <a:endParaRPr lang="en-US" b="0" i="0" dirty="0">
              <a:solidFill>
                <a:srgbClr val="212121"/>
              </a:solidFill>
              <a:effectLst/>
              <a:latin typeface="Merriweather"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https://pubmed.ncbi.nlm.nih.gov/34448841/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https://www.nature.com/articles/d41586-021-02037-0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https://bitesizebio.com/64186/artificial-intelligence-in-biology/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https://www.pfizer.com/news/behind-the-science/when-ai-meets-biology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https://aibiology.github.io/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Image source: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https://news.mit.edu/2020/how-well-computers-symptoms-diseases-0108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https://www.nature.com/articles/d41586-021-02037-0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https://www.ppd.com/therapeutic-expertise/neuroscience/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https://www.outsourcing-pharma.com/Article/2020/07/20/Platform-designed-to-accelerate-drug-discovery-development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3235828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https://research.aimultiple.com/healthcare-ai-use-cases/</a:t>
            </a:r>
          </a:p>
          <a:p>
            <a:pPr algn="l" rtl="0"/>
            <a:r>
              <a:rPr lang="en-US" dirty="0"/>
              <a:t>https://marutitech.com/artificial-intelligence-in-healthcare/</a:t>
            </a:r>
          </a:p>
          <a:p>
            <a:pPr algn="l" rtl="0"/>
            <a:r>
              <a:rPr lang="en-US" dirty="0"/>
              <a:t>https://mobisoftinfotech.com/resources/blog/top-15-ai-applications-in-healthcare/</a:t>
            </a:r>
          </a:p>
          <a:p>
            <a:pPr algn="l" rtl="0"/>
            <a:r>
              <a:rPr lang="en-US" dirty="0"/>
              <a:t>https://www.cbinsights.com/research/healthcare-lifesciences/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https://www.healthcatalyst.com/insights/introducing-healthcare-ai-health-catalyst</a:t>
            </a:r>
          </a:p>
          <a:p>
            <a:pPr algn="l" rtl="0"/>
            <a:r>
              <a:rPr lang="en-US" dirty="0"/>
              <a:t>https://builtin.com/artificial-intelligence/artificial-intelligence-healthcare</a:t>
            </a:r>
          </a:p>
          <a:p>
            <a:pPr algn="l" rtl="0"/>
            <a:endParaRPr lang="en-US" dirty="0"/>
          </a:p>
          <a:p>
            <a:pPr algn="l" rtl="0"/>
            <a:r>
              <a:rPr lang="en-US" dirty="0"/>
              <a:t>Course: </a:t>
            </a:r>
            <a:r>
              <a:rPr lang="en-US" dirty="0">
                <a:hlinkClick r:id="rId3"/>
              </a:rPr>
              <a:t>Artificial Intelligence in Healthcare | Program | Stanford Online</a:t>
            </a:r>
            <a:endParaRPr lang="en-US" dirty="0"/>
          </a:p>
          <a:p>
            <a:pPr algn="l" rtl="0"/>
            <a:r>
              <a:rPr lang="en-US" dirty="0">
                <a:hlinkClick r:id="rId4"/>
              </a:rPr>
              <a:t>40 AI in Healthcare Examples Transforming Medicine | Built In</a:t>
            </a:r>
            <a:endParaRPr lang="en-US" dirty="0"/>
          </a:p>
          <a:p>
            <a:pPr algn="l" rtl="0"/>
            <a:endParaRPr lang="en-US" b="1" dirty="0"/>
          </a:p>
          <a:p>
            <a:pPr algn="l" rtl="0"/>
            <a:r>
              <a:rPr lang="en-US" b="1" dirty="0"/>
              <a:t>Image source: </a:t>
            </a:r>
            <a:r>
              <a:rPr lang="en-US" dirty="0"/>
              <a:t>https://techvidvan.com/tutorials/top-8-applications-of-artificial-intelligence-in-healthcare/</a:t>
            </a:r>
          </a:p>
          <a:p>
            <a:pPr algn="l" rtl="0"/>
            <a:r>
              <a:rPr lang="en-US" dirty="0"/>
              <a:t>                         AI Startups: https://www.cbinsights.com/research/artificial-intelligence-startups-healthcare/</a:t>
            </a:r>
          </a:p>
          <a:p>
            <a:pPr algn="l" rt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A1A1A"/>
                </a:solidFill>
                <a:effectLst/>
                <a:latin typeface="Arial" panose="020B0604020202020204" pitchFamily="34" charset="0"/>
              </a:rPr>
              <a:t>Article: Artificial Intelligence for Hospital Health Care: Application Cases and Answers to Challenges in European Hospitals</a:t>
            </a:r>
          </a:p>
          <a:p>
            <a:pPr algn="l" rtl="0"/>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356492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000000"/>
                </a:solidFill>
                <a:effectLst/>
                <a:latin typeface="YouTube Sans"/>
              </a:rPr>
              <a:t>https://indatalabs.com/industry/ai-solutions-ecommerce?gclid=CjwKCAjws--ZBhAXEiwAv-RNLzlPgMxdIbtFYx87Jeh8kFz8Fe8iXIhZ49mqxeDLYfJ26-2W4TUDCxoCG1cQAvD_BwE</a:t>
            </a:r>
          </a:p>
          <a:p>
            <a:pPr algn="l" rtl="0"/>
            <a:r>
              <a:rPr lang="en-US" b="0" dirty="0"/>
              <a:t>https://www.bigcommerce.com/articles/ecommerce/ecommerce-ai/</a:t>
            </a:r>
            <a:endParaRPr lang="en-US" b="0" i="0" dirty="0">
              <a:solidFill>
                <a:srgbClr val="000000"/>
              </a:solidFill>
              <a:effectLst/>
              <a:latin typeface="YouTube Sans"/>
            </a:endParaRPr>
          </a:p>
          <a:p>
            <a:pPr algn="l" rtl="0"/>
            <a:r>
              <a:rPr lang="en-US" b="0" dirty="0"/>
              <a:t>https://medium.com/@Countants/how-artificial-intelligence-is-transforming-the-e-commerce-industry-countants-scalable-custom-73ae06836d35</a:t>
            </a:r>
            <a:endParaRPr lang="en-US" b="0" i="0" dirty="0">
              <a:solidFill>
                <a:srgbClr val="000000"/>
              </a:solidFill>
              <a:effectLst/>
              <a:latin typeface="YouTube Sans"/>
            </a:endParaRPr>
          </a:p>
          <a:p>
            <a:pPr algn="l" rtl="0"/>
            <a:r>
              <a:rPr lang="en-US" b="0" dirty="0"/>
              <a:t>https://masterofcode.com/blog/state-of-artificial-intelligence-ai-in-ecommerce-statistics-and-deployment</a:t>
            </a:r>
            <a:endParaRPr lang="en-US" b="0" i="0" dirty="0">
              <a:solidFill>
                <a:srgbClr val="000000"/>
              </a:solidFill>
              <a:effectLst/>
              <a:latin typeface="YouTube Sans"/>
            </a:endParaRPr>
          </a:p>
          <a:p>
            <a:pPr algn="l" rtl="0"/>
            <a:endParaRPr lang="en-US" b="0" dirty="0"/>
          </a:p>
          <a:p>
            <a:pPr algn="l" rtl="0"/>
            <a:r>
              <a:rPr lang="en-US" dirty="0">
                <a:hlinkClick r:id="rId3"/>
              </a:rPr>
              <a:t>Top eCommerce Companies 2022 | Built In</a:t>
            </a:r>
            <a:r>
              <a:rPr lang="en-US" dirty="0"/>
              <a:t> (https://builtin.com/companies/type/ecommerce-companies)</a:t>
            </a:r>
          </a:p>
          <a:p>
            <a:pPr algn="l" rtl="0"/>
            <a:r>
              <a:rPr lang="en-US" dirty="0">
                <a:hlinkClick r:id="rId4"/>
              </a:rPr>
              <a:t>17 Examples Of AI In Retail &amp; E-Commerce to Know | Built In</a:t>
            </a:r>
            <a:r>
              <a:rPr lang="en-US" dirty="0"/>
              <a:t> (https://builtin.com/artificial-intelligence/ai-retail-ecommerce-tech)</a:t>
            </a:r>
          </a:p>
          <a:p>
            <a:pPr algn="l" rtl="0"/>
            <a:endParaRPr lang="en-US" b="0" dirty="0"/>
          </a:p>
          <a:p>
            <a:pPr algn="l" rtl="0"/>
            <a:r>
              <a:rPr lang="en-US" b="1" dirty="0"/>
              <a:t>Image source: </a:t>
            </a:r>
            <a:r>
              <a:rPr lang="en-US" b="0" dirty="0"/>
              <a:t>https://www.aismartz.com/ai-for-ecommerce.html</a:t>
            </a:r>
          </a:p>
          <a:p>
            <a:pPr algn="l" rtl="0"/>
            <a:endParaRPr lang="en-US" b="0" dirty="0"/>
          </a:p>
          <a:p>
            <a:pPr algn="l" rtl="0"/>
            <a:r>
              <a:rPr lang="en-US"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https://usmsystems.com/use-cases-of-ai-in-ecommerce/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lumMod val="50000"/>
                  </a:schemeClr>
                </a:solidFill>
                <a:latin typeface="Arial" panose="020B0604020202020204" pitchFamily="34" charset="0"/>
                <a:cs typeface="Arial" panose="020B0604020202020204" pitchFamily="34" charset="0"/>
              </a:rPr>
              <a:t>#1 AI Creates Customer-Centric Search,                                          #6 Provides Personal Touch With AI Chatbot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lumMod val="50000"/>
                  </a:schemeClr>
                </a:solidFill>
                <a:latin typeface="Arial" panose="020B0604020202020204" pitchFamily="34" charset="0"/>
                <a:cs typeface="Arial" panose="020B0604020202020204" pitchFamily="34" charset="0"/>
              </a:rPr>
              <a:t>#2 Retarget Potential Customers,                                                    #7 Empower store Employees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lumMod val="50000"/>
                  </a:schemeClr>
                </a:solidFill>
                <a:latin typeface="Arial" panose="020B0604020202020204" pitchFamily="34" charset="0"/>
                <a:cs typeface="Arial" panose="020B0604020202020204" pitchFamily="34" charset="0"/>
              </a:rPr>
              <a:t>#3 Creates Efficient Sales Process,                                                   #8 Identifies Exceptional Target Opportunities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lumMod val="50000"/>
                  </a:schemeClr>
                </a:solidFill>
                <a:latin typeface="Arial" panose="020B0604020202020204" pitchFamily="34" charset="0"/>
                <a:cs typeface="Arial" panose="020B0604020202020204" pitchFamily="34" charset="0"/>
              </a:rPr>
              <a:t>#4 Advanced Virtual Assistants,                                                       #9 Enlist Fake Reviews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lumMod val="50000"/>
                  </a:schemeClr>
                </a:solidFill>
                <a:latin typeface="Arial" panose="020B0604020202020204" pitchFamily="34" charset="0"/>
                <a:cs typeface="Arial" panose="020B0604020202020204" pitchFamily="34" charset="0"/>
              </a:rPr>
              <a:t>#5 Creates Personalization Across Multiple Devices,                    #10 Bridges Gap between Privacy and Personalization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lumMod val="50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lumMod val="50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lumMod val="50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1">
                  <a:lumMod val="50000"/>
                </a:schemeClr>
              </a:solidFill>
              <a:latin typeface="Arial" panose="020B0604020202020204" pitchFamily="34" charset="0"/>
              <a:cs typeface="Arial" panose="020B0604020202020204" pitchFamily="34" charset="0"/>
            </a:endParaRPr>
          </a:p>
          <a:p>
            <a:pPr algn="l" rtl="0"/>
            <a:endParaRPr lang="en-US" b="0" dirty="0"/>
          </a:p>
        </p:txBody>
      </p:sp>
      <p:sp>
        <p:nvSpPr>
          <p:cNvPr id="4" name="Slide Number Placeholder 3"/>
          <p:cNvSpPr>
            <a:spLocks noGrp="1"/>
          </p:cNvSpPr>
          <p:nvPr>
            <p:ph type="sldNum" sz="quarter" idx="5"/>
          </p:nvPr>
        </p:nvSpPr>
        <p:spPr/>
        <p:txBody>
          <a:bodyPr/>
          <a:lstStyle/>
          <a:p>
            <a:fld id="{3148858F-F1DB-4027-9C85-CCA6849540DD}" type="slidenum">
              <a:rPr lang="en-US" smtClean="0"/>
              <a:t>9</a:t>
            </a:fld>
            <a:endParaRPr lang="en-US"/>
          </a:p>
        </p:txBody>
      </p:sp>
    </p:spTree>
    <p:extLst>
      <p:ext uri="{BB962C8B-B14F-4D97-AF65-F5344CB8AC3E}">
        <p14:creationId xmlns:p14="http://schemas.microsoft.com/office/powerpoint/2010/main" val="755835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10/25/2022</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10/25/2022</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10/25/2022</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76077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10/25/2022</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10/25/2022</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10/25/2022</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10/25/2022</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10/25/2022</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10/25/2022</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10/25/2022</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10/25/2022</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10/25/2022</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www.simplilearn.com/ice9/free_resources_article_thumb/AIvsML.pn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1.bin"/><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4.jp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TyJ-xLj9SEE" TargetMode="External"/><Relationship Id="rId3" Type="http://schemas.openxmlformats.org/officeDocument/2006/relationships/image" Target="../media/image28.jpeg"/><Relationship Id="rId7"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hyperlink" Target="https://robots.ieee.org/robots/sophia/#:~:text=Details,and%20the%20future%20of%20robotics." TargetMode="External"/><Relationship Id="rId5" Type="http://schemas.openxmlformats.org/officeDocument/2006/relationships/image" Target="../media/image29.jpg"/><Relationship Id="rId4" Type="http://schemas.openxmlformats.org/officeDocument/2006/relationships/hyperlink" Target="https://www.ai-darobot.com/" TargetMode="External"/><Relationship Id="rId9" Type="http://schemas.openxmlformats.org/officeDocument/2006/relationships/hyperlink" Target="https://builtin.com/artificial-intelligence/robotics-ai-companies"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2.jpg"/></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pharmapsychotic.com/tools.html"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bin"/><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builtin.com/artificial-intelligence/artificial-intelligence-automotive-industry" TargetMode="External"/><Relationship Id="rId7"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bin"/><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6.bin"/><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86779-E8E3-BCA1-1C36-78E8CC1E9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608" y="1084635"/>
            <a:ext cx="10450784" cy="4688730"/>
          </a:xfrm>
          <a:prstGeom prst="rect">
            <a:avLst/>
          </a:prstGeom>
        </p:spPr>
      </p:pic>
      <p:sp>
        <p:nvSpPr>
          <p:cNvPr id="5" name="TextBox 4">
            <a:extLst>
              <a:ext uri="{FF2B5EF4-FFF2-40B4-BE49-F238E27FC236}">
                <a16:creationId xmlns:a16="http://schemas.microsoft.com/office/drawing/2014/main" id="{AC27EF7A-7F02-E464-FE5B-91018E672B49}"/>
              </a:ext>
            </a:extLst>
          </p:cNvPr>
          <p:cNvSpPr txBox="1"/>
          <p:nvPr/>
        </p:nvSpPr>
        <p:spPr>
          <a:xfrm>
            <a:off x="0" y="6488668"/>
            <a:ext cx="9278112" cy="369332"/>
          </a:xfrm>
          <a:prstGeom prst="rect">
            <a:avLst/>
          </a:prstGeom>
          <a:noFill/>
        </p:spPr>
        <p:txBody>
          <a:bodyPr wrap="square">
            <a:spAutoFit/>
          </a:bodyPr>
          <a:lstStyle/>
          <a:p>
            <a:r>
              <a:rPr lang="en-US" b="0" dirty="0">
                <a:solidFill>
                  <a:srgbClr val="393939"/>
                </a:solidFill>
                <a:effectLst/>
                <a:latin typeface="arial" panose="020B0604020202020204" pitchFamily="34" charset="0"/>
              </a:rPr>
              <a:t>(Source: </a:t>
            </a:r>
            <a:r>
              <a:rPr lang="en-US" b="0" u="none" strike="noStrike" dirty="0">
                <a:solidFill>
                  <a:srgbClr val="007CAD"/>
                </a:solidFill>
                <a:effectLst/>
                <a:latin typeface="arial" panose="020B0604020202020204" pitchFamily="34" charset="0"/>
                <a:hlinkClick r:id="rId4"/>
              </a:rPr>
              <a:t>https://www.simplilearn.com/ice9/free_resources_article_thumb/AIvsML.png</a:t>
            </a:r>
            <a:r>
              <a:rPr lang="en-US" b="0" dirty="0">
                <a:solidFill>
                  <a:srgbClr val="393939"/>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983737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74D8A82-555D-93D2-4961-D2AF292E4F90}"/>
              </a:ext>
            </a:extLst>
          </p:cNvPr>
          <p:cNvSpPr txBox="1"/>
          <p:nvPr/>
        </p:nvSpPr>
        <p:spPr>
          <a:xfrm>
            <a:off x="4145572" y="323471"/>
            <a:ext cx="3900856" cy="714019"/>
          </a:xfrm>
          <a:prstGeom prst="rect">
            <a:avLst/>
          </a:prstGeom>
          <a:noFill/>
        </p:spPr>
        <p:txBody>
          <a:bodyPr wrap="square" rtlCol="0">
            <a:spAutoFit/>
          </a:bodyPr>
          <a:lstStyle/>
          <a:p>
            <a:r>
              <a:rPr lang="en-US" sz="4000" dirty="0">
                <a:solidFill>
                  <a:schemeClr val="tx1">
                    <a:lumMod val="75000"/>
                    <a:lumOff val="25000"/>
                  </a:schemeClr>
                </a:solidFill>
                <a:latin typeface="Palatino Linotype" panose="02040502050505030304" pitchFamily="18" charset="0"/>
              </a:rPr>
              <a:t>AI in Education</a:t>
            </a:r>
          </a:p>
        </p:txBody>
      </p:sp>
      <p:pic>
        <p:nvPicPr>
          <p:cNvPr id="3" name="Picture 2">
            <a:extLst>
              <a:ext uri="{FF2B5EF4-FFF2-40B4-BE49-F238E27FC236}">
                <a16:creationId xmlns:a16="http://schemas.microsoft.com/office/drawing/2014/main" id="{680E4A57-B2CD-38FE-A674-F6DF91D21D7B}"/>
              </a:ext>
            </a:extLst>
          </p:cNvPr>
          <p:cNvPicPr>
            <a:picLocks noChangeAspect="1"/>
          </p:cNvPicPr>
          <p:nvPr/>
        </p:nvPicPr>
        <p:blipFill rotWithShape="1">
          <a:blip r:embed="rId3">
            <a:extLst>
              <a:ext uri="{28A0092B-C50C-407E-A947-70E740481C1C}">
                <a14:useLocalDpi xmlns:a14="http://schemas.microsoft.com/office/drawing/2010/main" val="0"/>
              </a:ext>
            </a:extLst>
          </a:blip>
          <a:srcRect l="17050" t="1378" r="19505"/>
          <a:stretch/>
        </p:blipFill>
        <p:spPr>
          <a:xfrm>
            <a:off x="4466955" y="1301550"/>
            <a:ext cx="7395354" cy="5173069"/>
          </a:xfrm>
          <a:prstGeom prst="rect">
            <a:avLst/>
          </a:prstGeom>
        </p:spPr>
      </p:pic>
      <p:sp>
        <p:nvSpPr>
          <p:cNvPr id="5" name="TextBox 4">
            <a:extLst>
              <a:ext uri="{FF2B5EF4-FFF2-40B4-BE49-F238E27FC236}">
                <a16:creationId xmlns:a16="http://schemas.microsoft.com/office/drawing/2014/main" id="{0FAC00F5-CDC2-303C-10B4-C2AF22D0D4D4}"/>
              </a:ext>
            </a:extLst>
          </p:cNvPr>
          <p:cNvSpPr txBox="1"/>
          <p:nvPr/>
        </p:nvSpPr>
        <p:spPr>
          <a:xfrm>
            <a:off x="432290" y="1301551"/>
            <a:ext cx="3678112" cy="1107996"/>
          </a:xfrm>
          <a:prstGeom prst="rect">
            <a:avLst/>
          </a:prstGeom>
          <a:solidFill>
            <a:schemeClr val="accent6">
              <a:lumMod val="20000"/>
              <a:lumOff val="80000"/>
            </a:schemeClr>
          </a:solidFill>
        </p:spPr>
        <p:txBody>
          <a:bodyPr wrap="square">
            <a:spAutoFit/>
          </a:bodyPr>
          <a:lstStyle/>
          <a:p>
            <a:pPr marL="342900" indent="-342900" algn="l" fontAlgn="base">
              <a:buFont typeface="Wingdings" panose="05000000000000000000" pitchFamily="2" charset="2"/>
              <a:buChar char="§"/>
            </a:pPr>
            <a:r>
              <a:rPr lang="en-US" sz="2200" b="0" i="0" dirty="0">
                <a:solidFill>
                  <a:schemeClr val="tx1">
                    <a:lumMod val="75000"/>
                    <a:lumOff val="25000"/>
                  </a:schemeClr>
                </a:solidFill>
                <a:effectLst/>
                <a:latin typeface="Bahnschrift SemiBold" panose="020B0502040204020203" pitchFamily="34" charset="0"/>
              </a:rPr>
              <a:t>Assessing and Addressing </a:t>
            </a:r>
            <a:r>
              <a:rPr lang="en-US" sz="2200" b="0" i="0" dirty="0">
                <a:solidFill>
                  <a:schemeClr val="tx1">
                    <a:lumMod val="75000"/>
                    <a:lumOff val="25000"/>
                  </a:schemeClr>
                </a:solidFill>
                <a:effectLst/>
                <a:latin typeface="Arial Rounded MT Bold" panose="020F0704030504030204" pitchFamily="34" charset="0"/>
              </a:rPr>
              <a:t>Students</a:t>
            </a:r>
            <a:r>
              <a:rPr lang="en-US" sz="2200" b="0" i="0" dirty="0">
                <a:solidFill>
                  <a:schemeClr val="tx1">
                    <a:lumMod val="75000"/>
                    <a:lumOff val="25000"/>
                  </a:schemeClr>
                </a:solidFill>
                <a:effectLst/>
                <a:latin typeface="Bahnschrift SemiBold" panose="020B0502040204020203" pitchFamily="34" charset="0"/>
              </a:rPr>
              <a:t>’ Skills and Weaknesses</a:t>
            </a:r>
          </a:p>
        </p:txBody>
      </p:sp>
      <p:sp>
        <p:nvSpPr>
          <p:cNvPr id="7" name="TextBox 6">
            <a:extLst>
              <a:ext uri="{FF2B5EF4-FFF2-40B4-BE49-F238E27FC236}">
                <a16:creationId xmlns:a16="http://schemas.microsoft.com/office/drawing/2014/main" id="{1DD7D541-9F93-9EE1-8EF3-0A56C66A9C3A}"/>
              </a:ext>
            </a:extLst>
          </p:cNvPr>
          <p:cNvSpPr txBox="1"/>
          <p:nvPr/>
        </p:nvSpPr>
        <p:spPr>
          <a:xfrm>
            <a:off x="432288" y="2872422"/>
            <a:ext cx="3678112" cy="1107996"/>
          </a:xfrm>
          <a:prstGeom prst="rect">
            <a:avLst/>
          </a:prstGeom>
          <a:solidFill>
            <a:schemeClr val="accent6">
              <a:lumMod val="20000"/>
              <a:lumOff val="80000"/>
            </a:schemeClr>
          </a:solidFill>
        </p:spPr>
        <p:txBody>
          <a:bodyPr wrap="square">
            <a:spAutoFit/>
          </a:bodyPr>
          <a:lstStyle/>
          <a:p>
            <a:pPr marL="457200" indent="-457200" fontAlgn="base">
              <a:buFont typeface="Wingdings" panose="05000000000000000000" pitchFamily="2" charset="2"/>
              <a:buChar char="§"/>
            </a:pPr>
            <a:r>
              <a:rPr lang="en-US" sz="2200" dirty="0">
                <a:solidFill>
                  <a:schemeClr val="tx1">
                    <a:lumMod val="75000"/>
                    <a:lumOff val="25000"/>
                  </a:schemeClr>
                </a:solidFill>
                <a:latin typeface="Bahnschrift SemiBold" panose="020B0502040204020203" pitchFamily="34" charset="0"/>
              </a:rPr>
              <a:t>Empowering Students with Crowdsourced Learning</a:t>
            </a:r>
          </a:p>
        </p:txBody>
      </p:sp>
      <p:sp>
        <p:nvSpPr>
          <p:cNvPr id="9" name="TextBox 8">
            <a:extLst>
              <a:ext uri="{FF2B5EF4-FFF2-40B4-BE49-F238E27FC236}">
                <a16:creationId xmlns:a16="http://schemas.microsoft.com/office/drawing/2014/main" id="{E71B9AC4-1A42-0D10-985D-6D25A4991205}"/>
              </a:ext>
            </a:extLst>
          </p:cNvPr>
          <p:cNvSpPr txBox="1"/>
          <p:nvPr/>
        </p:nvSpPr>
        <p:spPr>
          <a:xfrm>
            <a:off x="432288" y="4471638"/>
            <a:ext cx="3678112" cy="769441"/>
          </a:xfrm>
          <a:prstGeom prst="rect">
            <a:avLst/>
          </a:prstGeom>
          <a:solidFill>
            <a:schemeClr val="accent2">
              <a:lumMod val="20000"/>
              <a:lumOff val="80000"/>
            </a:schemeClr>
          </a:solidFill>
        </p:spPr>
        <p:txBody>
          <a:bodyPr wrap="square">
            <a:spAutoFit/>
          </a:bodyPr>
          <a:lstStyle/>
          <a:p>
            <a:pPr marL="457200" indent="-457200" fontAlgn="base">
              <a:buFont typeface="Wingdings" panose="05000000000000000000" pitchFamily="2" charset="2"/>
              <a:buChar char="§"/>
            </a:pPr>
            <a:r>
              <a:rPr lang="en-US" sz="2200" dirty="0">
                <a:solidFill>
                  <a:schemeClr val="tx1">
                    <a:lumMod val="75000"/>
                    <a:lumOff val="25000"/>
                  </a:schemeClr>
                </a:solidFill>
                <a:latin typeface="Bahnschrift SemiBold" panose="020B0502040204020203" pitchFamily="34" charset="0"/>
              </a:rPr>
              <a:t>Creating Customized Learning Materials</a:t>
            </a:r>
          </a:p>
        </p:txBody>
      </p:sp>
      <p:sp>
        <p:nvSpPr>
          <p:cNvPr id="12" name="TextBox 11">
            <a:extLst>
              <a:ext uri="{FF2B5EF4-FFF2-40B4-BE49-F238E27FC236}">
                <a16:creationId xmlns:a16="http://schemas.microsoft.com/office/drawing/2014/main" id="{51AEBC4A-8C9D-A059-14E5-D0A5DDB27315}"/>
              </a:ext>
            </a:extLst>
          </p:cNvPr>
          <p:cNvSpPr txBox="1"/>
          <p:nvPr/>
        </p:nvSpPr>
        <p:spPr>
          <a:xfrm>
            <a:off x="432288" y="5643623"/>
            <a:ext cx="3678114" cy="769441"/>
          </a:xfrm>
          <a:prstGeom prst="rect">
            <a:avLst/>
          </a:prstGeom>
          <a:solidFill>
            <a:schemeClr val="accent2">
              <a:lumMod val="20000"/>
              <a:lumOff val="80000"/>
            </a:schemeClr>
          </a:solidFill>
        </p:spPr>
        <p:txBody>
          <a:bodyPr wrap="square">
            <a:spAutoFit/>
          </a:bodyPr>
          <a:lstStyle/>
          <a:p>
            <a:pPr marL="457200" indent="-457200" fontAlgn="base">
              <a:buFont typeface="Wingdings" panose="05000000000000000000" pitchFamily="2" charset="2"/>
              <a:buChar char="§"/>
            </a:pPr>
            <a:r>
              <a:rPr lang="en-US" sz="2200" dirty="0">
                <a:solidFill>
                  <a:schemeClr val="tx1">
                    <a:lumMod val="75000"/>
                    <a:lumOff val="25000"/>
                  </a:schemeClr>
                </a:solidFill>
                <a:latin typeface="Bahnschrift SemiBold" panose="020B0502040204020203" pitchFamily="34" charset="0"/>
              </a:rPr>
              <a:t>Decreasing Time Spent Grading</a:t>
            </a:r>
          </a:p>
        </p:txBody>
      </p:sp>
      <p:sp>
        <p:nvSpPr>
          <p:cNvPr id="13" name="Oval 12">
            <a:extLst>
              <a:ext uri="{FF2B5EF4-FFF2-40B4-BE49-F238E27FC236}">
                <a16:creationId xmlns:a16="http://schemas.microsoft.com/office/drawing/2014/main" id="{25811137-44B3-4A2E-6AC1-5E017D129875}"/>
              </a:ext>
            </a:extLst>
          </p:cNvPr>
          <p:cNvSpPr/>
          <p:nvPr/>
        </p:nvSpPr>
        <p:spPr>
          <a:xfrm>
            <a:off x="8046428" y="1441938"/>
            <a:ext cx="77664" cy="4852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0693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74D8A82-555D-93D2-4961-D2AF292E4F90}"/>
              </a:ext>
            </a:extLst>
          </p:cNvPr>
          <p:cNvSpPr txBox="1"/>
          <p:nvPr/>
        </p:nvSpPr>
        <p:spPr>
          <a:xfrm>
            <a:off x="3688372" y="305887"/>
            <a:ext cx="4815256" cy="707886"/>
          </a:xfrm>
          <a:prstGeom prst="rect">
            <a:avLst/>
          </a:prstGeom>
          <a:noFill/>
        </p:spPr>
        <p:txBody>
          <a:bodyPr wrap="square" rtlCol="0">
            <a:spAutoFit/>
          </a:bodyPr>
          <a:lstStyle/>
          <a:p>
            <a:r>
              <a:rPr lang="en-US" sz="4000" dirty="0">
                <a:solidFill>
                  <a:schemeClr val="tx1">
                    <a:lumMod val="75000"/>
                    <a:lumOff val="25000"/>
                  </a:schemeClr>
                </a:solidFill>
                <a:latin typeface="Palatino Linotype" panose="02040502050505030304" pitchFamily="18" charset="0"/>
              </a:rPr>
              <a:t>AI in Entertainment</a:t>
            </a:r>
          </a:p>
        </p:txBody>
      </p:sp>
      <p:sp>
        <p:nvSpPr>
          <p:cNvPr id="24" name="TextBox 23">
            <a:extLst>
              <a:ext uri="{FF2B5EF4-FFF2-40B4-BE49-F238E27FC236}">
                <a16:creationId xmlns:a16="http://schemas.microsoft.com/office/drawing/2014/main" id="{C0ADC471-3239-BBFC-9062-A544DE376128}"/>
              </a:ext>
            </a:extLst>
          </p:cNvPr>
          <p:cNvSpPr txBox="1"/>
          <p:nvPr/>
        </p:nvSpPr>
        <p:spPr>
          <a:xfrm>
            <a:off x="5682326" y="1350996"/>
            <a:ext cx="6286500" cy="5062924"/>
          </a:xfrm>
          <a:prstGeom prst="rect">
            <a:avLst/>
          </a:prstGeom>
          <a:noFill/>
        </p:spPr>
        <p:txBody>
          <a:bodyPr wrap="square">
            <a:spAutoFit/>
          </a:bodyPr>
          <a:lstStyle/>
          <a:p>
            <a:pPr marL="285750" indent="-285750">
              <a:spcBef>
                <a:spcPts val="600"/>
              </a:spcBef>
              <a:spcAft>
                <a:spcPts val="600"/>
              </a:spcAft>
              <a:buFont typeface="Arial" panose="020B0604020202020204" pitchFamily="34" charset="0"/>
              <a:buChar char="•"/>
            </a:pPr>
            <a:r>
              <a:rPr lang="en-US" sz="2200" dirty="0">
                <a:solidFill>
                  <a:schemeClr val="accent1">
                    <a:lumMod val="50000"/>
                  </a:schemeClr>
                </a:solidFill>
                <a:latin typeface="Georgia" panose="02040502050405020303" pitchFamily="18" charset="0"/>
                <a:ea typeface="Tahoma" panose="020B0604030504040204" pitchFamily="34" charset="0"/>
                <a:cs typeface="Tahoma" panose="020B0604030504040204" pitchFamily="34" charset="0"/>
              </a:rPr>
              <a:t>Enhanced User Experience &amp; Personalization</a:t>
            </a:r>
          </a:p>
          <a:p>
            <a:pPr marL="285750" indent="-285750">
              <a:spcBef>
                <a:spcPts val="600"/>
              </a:spcBef>
              <a:spcAft>
                <a:spcPts val="600"/>
              </a:spcAft>
              <a:buFont typeface="Arial" panose="020B0604020202020204" pitchFamily="34" charset="0"/>
              <a:buChar char="•"/>
            </a:pPr>
            <a:r>
              <a:rPr lang="en-US" sz="2200" dirty="0">
                <a:solidFill>
                  <a:schemeClr val="accent1">
                    <a:lumMod val="50000"/>
                  </a:schemeClr>
                </a:solidFill>
                <a:latin typeface="Georgia" panose="02040502050405020303" pitchFamily="18" charset="0"/>
                <a:ea typeface="Tahoma" panose="020B0604030504040204" pitchFamily="34" charset="0"/>
                <a:cs typeface="Tahoma" panose="020B0604030504040204" pitchFamily="34" charset="0"/>
              </a:rPr>
              <a:t>Marketing and Advertising</a:t>
            </a:r>
          </a:p>
          <a:p>
            <a:pPr marL="285750" indent="-285750">
              <a:spcBef>
                <a:spcPts val="600"/>
              </a:spcBef>
              <a:spcAft>
                <a:spcPts val="600"/>
              </a:spcAft>
              <a:buFont typeface="Arial" panose="020B0604020202020204" pitchFamily="34" charset="0"/>
              <a:buChar char="•"/>
            </a:pPr>
            <a:r>
              <a:rPr lang="en-US" sz="2200" dirty="0">
                <a:solidFill>
                  <a:schemeClr val="accent1">
                    <a:lumMod val="50000"/>
                  </a:schemeClr>
                </a:solidFill>
                <a:latin typeface="Georgia" panose="02040502050405020303" pitchFamily="18" charset="0"/>
                <a:ea typeface="Tahoma" panose="020B0604030504040204" pitchFamily="34" charset="0"/>
                <a:cs typeface="Tahoma" panose="020B0604030504040204" pitchFamily="34" charset="0"/>
              </a:rPr>
              <a:t>Search Optimization</a:t>
            </a:r>
          </a:p>
          <a:p>
            <a:pPr marL="285750" indent="-285750">
              <a:spcBef>
                <a:spcPts val="600"/>
              </a:spcBef>
              <a:spcAft>
                <a:spcPts val="600"/>
              </a:spcAft>
              <a:buFont typeface="Arial" panose="020B0604020202020204" pitchFamily="34" charset="0"/>
              <a:buChar char="•"/>
            </a:pPr>
            <a:r>
              <a:rPr lang="en-US" sz="2200" dirty="0">
                <a:solidFill>
                  <a:schemeClr val="accent1">
                    <a:lumMod val="50000"/>
                  </a:schemeClr>
                </a:solidFill>
                <a:latin typeface="Georgia" panose="02040502050405020303" pitchFamily="18" charset="0"/>
                <a:ea typeface="Tahoma" panose="020B0604030504040204" pitchFamily="34" charset="0"/>
                <a:cs typeface="Tahoma" panose="020B0604030504040204" pitchFamily="34" charset="0"/>
              </a:rPr>
              <a:t>Extensive Usages of VR and AR Technologies</a:t>
            </a:r>
          </a:p>
          <a:p>
            <a:pPr marL="285750" indent="-285750">
              <a:spcBef>
                <a:spcPts val="600"/>
              </a:spcBef>
              <a:spcAft>
                <a:spcPts val="600"/>
              </a:spcAft>
              <a:buFont typeface="Arial" panose="020B0604020202020204" pitchFamily="34" charset="0"/>
              <a:buChar char="•"/>
            </a:pPr>
            <a:r>
              <a:rPr lang="en-US" sz="2200" dirty="0">
                <a:solidFill>
                  <a:schemeClr val="accent6">
                    <a:lumMod val="75000"/>
                  </a:schemeClr>
                </a:solidFill>
                <a:latin typeface="Georgia" panose="02040502050405020303" pitchFamily="18" charset="0"/>
                <a:ea typeface="Tahoma" panose="020B0604030504040204" pitchFamily="34" charset="0"/>
                <a:cs typeface="Tahoma" panose="020B0604030504040204" pitchFamily="34" charset="0"/>
              </a:rPr>
              <a:t>Streaming Quality </a:t>
            </a:r>
          </a:p>
          <a:p>
            <a:pPr marL="285750" indent="-285750">
              <a:spcBef>
                <a:spcPts val="600"/>
              </a:spcBef>
              <a:spcAft>
                <a:spcPts val="600"/>
              </a:spcAft>
              <a:buFont typeface="Arial" panose="020B0604020202020204" pitchFamily="34" charset="0"/>
              <a:buChar char="•"/>
            </a:pPr>
            <a:r>
              <a:rPr lang="en-US" sz="2200" dirty="0">
                <a:solidFill>
                  <a:schemeClr val="accent6">
                    <a:lumMod val="75000"/>
                  </a:schemeClr>
                </a:solidFill>
                <a:latin typeface="Georgia" panose="02040502050405020303" pitchFamily="18" charset="0"/>
                <a:ea typeface="Tahoma" panose="020B0604030504040204" pitchFamily="34" charset="0"/>
                <a:cs typeface="Tahoma" panose="020B0604030504040204" pitchFamily="34" charset="0"/>
              </a:rPr>
              <a:t>Auto-Generation and Post-Production</a:t>
            </a:r>
          </a:p>
          <a:p>
            <a:pPr marL="285750" indent="-285750">
              <a:spcBef>
                <a:spcPts val="600"/>
              </a:spcBef>
              <a:spcAft>
                <a:spcPts val="600"/>
              </a:spcAft>
              <a:buFont typeface="Arial" panose="020B0604020202020204" pitchFamily="34" charset="0"/>
              <a:buChar char="•"/>
            </a:pPr>
            <a:r>
              <a:rPr lang="en-US" sz="2200" dirty="0">
                <a:solidFill>
                  <a:schemeClr val="accent5"/>
                </a:solidFill>
                <a:latin typeface="Georgia" panose="02040502050405020303" pitchFamily="18" charset="0"/>
                <a:ea typeface="Tahoma" panose="020B0604030504040204" pitchFamily="34" charset="0"/>
                <a:cs typeface="Tahoma" panose="020B0604030504040204" pitchFamily="34" charset="0"/>
              </a:rPr>
              <a:t>Real-Time Object Detection During Entertainment Events</a:t>
            </a:r>
          </a:p>
          <a:p>
            <a:pPr marL="285750" indent="-285750">
              <a:spcBef>
                <a:spcPts val="600"/>
              </a:spcBef>
              <a:spcAft>
                <a:spcPts val="600"/>
              </a:spcAft>
              <a:buFont typeface="Arial" panose="020B0604020202020204" pitchFamily="34" charset="0"/>
              <a:buChar char="•"/>
            </a:pPr>
            <a:r>
              <a:rPr lang="en-US" sz="2200" dirty="0">
                <a:solidFill>
                  <a:srgbClr val="7030A0"/>
                </a:solidFill>
                <a:latin typeface="Georgia" panose="02040502050405020303" pitchFamily="18" charset="0"/>
                <a:ea typeface="Tahoma" panose="020B0604030504040204" pitchFamily="34" charset="0"/>
                <a:cs typeface="Tahoma" panose="020B0604030504040204" pitchFamily="34" charset="0"/>
              </a:rPr>
              <a:t>Controlling the Online Content Broadcasting</a:t>
            </a:r>
          </a:p>
          <a:p>
            <a:pPr marL="285750" indent="-285750">
              <a:spcBef>
                <a:spcPts val="600"/>
              </a:spcBef>
              <a:spcAft>
                <a:spcPts val="600"/>
              </a:spcAft>
              <a:buFont typeface="Arial" panose="020B0604020202020204" pitchFamily="34" charset="0"/>
              <a:buChar char="•"/>
            </a:pPr>
            <a:r>
              <a:rPr lang="en-US" sz="2200" dirty="0">
                <a:solidFill>
                  <a:srgbClr val="7030A0"/>
                </a:solidFill>
                <a:latin typeface="Georgia" panose="02040502050405020303" pitchFamily="18" charset="0"/>
                <a:ea typeface="Tahoma" panose="020B0604030504040204" pitchFamily="34" charset="0"/>
                <a:cs typeface="Tahoma" panose="020B0604030504040204" pitchFamily="34" charset="0"/>
              </a:rPr>
              <a:t>Detecting &amp; Controlling the Fake Content</a:t>
            </a:r>
            <a:endParaRPr lang="en-US" b="0" i="0" dirty="0">
              <a:solidFill>
                <a:srgbClr val="1F1F1F"/>
              </a:solidFill>
              <a:effectLst/>
              <a:latin typeface="Poppins" panose="00000500000000000000" pitchFamily="2" charset="0"/>
            </a:endParaRPr>
          </a:p>
          <a:p>
            <a:endParaRPr lang="en-US" dirty="0"/>
          </a:p>
        </p:txBody>
      </p:sp>
      <p:pic>
        <p:nvPicPr>
          <p:cNvPr id="49" name="Picture 48">
            <a:extLst>
              <a:ext uri="{FF2B5EF4-FFF2-40B4-BE49-F238E27FC236}">
                <a16:creationId xmlns:a16="http://schemas.microsoft.com/office/drawing/2014/main" id="{45B1CAA6-E95C-46B2-4C01-7BF93C195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78" y="1392158"/>
            <a:ext cx="4971948" cy="2796721"/>
          </a:xfrm>
          <a:prstGeom prst="rect">
            <a:avLst/>
          </a:prstGeom>
        </p:spPr>
      </p:pic>
      <p:grpSp>
        <p:nvGrpSpPr>
          <p:cNvPr id="55" name="Group 54">
            <a:extLst>
              <a:ext uri="{FF2B5EF4-FFF2-40B4-BE49-F238E27FC236}">
                <a16:creationId xmlns:a16="http://schemas.microsoft.com/office/drawing/2014/main" id="{325F9E11-FC86-F9C2-59B9-446BAB468859}"/>
              </a:ext>
            </a:extLst>
          </p:cNvPr>
          <p:cNvGrpSpPr/>
          <p:nvPr/>
        </p:nvGrpSpPr>
        <p:grpSpPr>
          <a:xfrm>
            <a:off x="450178" y="4567264"/>
            <a:ext cx="5379364" cy="1765609"/>
            <a:chOff x="716636" y="4423967"/>
            <a:chExt cx="5379364" cy="1765609"/>
          </a:xfrm>
        </p:grpSpPr>
        <p:sp>
          <p:nvSpPr>
            <p:cNvPr id="50" name="TextBox 49">
              <a:extLst>
                <a:ext uri="{FF2B5EF4-FFF2-40B4-BE49-F238E27FC236}">
                  <a16:creationId xmlns:a16="http://schemas.microsoft.com/office/drawing/2014/main" id="{01BD675B-2D46-5C86-5566-E35173B82CDF}"/>
                </a:ext>
              </a:extLst>
            </p:cNvPr>
            <p:cNvSpPr txBox="1"/>
            <p:nvPr/>
          </p:nvSpPr>
          <p:spPr>
            <a:xfrm flipH="1">
              <a:off x="716636" y="4685529"/>
              <a:ext cx="2616593" cy="461665"/>
            </a:xfrm>
            <a:prstGeom prst="rect">
              <a:avLst/>
            </a:prstGeom>
            <a:noFill/>
          </p:spPr>
          <p:txBody>
            <a:bodyPr wrap="square" rtlCol="0">
              <a:spAutoFit/>
            </a:bodyPr>
            <a:lstStyle/>
            <a:p>
              <a:r>
                <a:rPr lang="en-US" sz="2400" b="1" dirty="0">
                  <a:solidFill>
                    <a:schemeClr val="accent2">
                      <a:lumMod val="75000"/>
                    </a:schemeClr>
                  </a:solidFill>
                  <a:latin typeface="Roboto" panose="02000000000000000000" pitchFamily="2" charset="0"/>
                  <a:ea typeface="Roboto" panose="02000000000000000000" pitchFamily="2" charset="0"/>
                </a:rPr>
                <a:t>Film &amp; TV</a:t>
              </a:r>
            </a:p>
          </p:txBody>
        </p:sp>
        <p:sp>
          <p:nvSpPr>
            <p:cNvPr id="51" name="TextBox 50">
              <a:extLst>
                <a:ext uri="{FF2B5EF4-FFF2-40B4-BE49-F238E27FC236}">
                  <a16:creationId xmlns:a16="http://schemas.microsoft.com/office/drawing/2014/main" id="{752C9DF6-68C7-7FD7-43F7-07A54E828B33}"/>
                </a:ext>
              </a:extLst>
            </p:cNvPr>
            <p:cNvSpPr txBox="1"/>
            <p:nvPr/>
          </p:nvSpPr>
          <p:spPr>
            <a:xfrm flipH="1">
              <a:off x="1684348" y="5235517"/>
              <a:ext cx="2616593" cy="461665"/>
            </a:xfrm>
            <a:prstGeom prst="rect">
              <a:avLst/>
            </a:prstGeom>
            <a:noFill/>
          </p:spPr>
          <p:txBody>
            <a:bodyPr wrap="square" rtlCol="0">
              <a:spAutoFit/>
            </a:bodyPr>
            <a:lstStyle/>
            <a:p>
              <a:r>
                <a:rPr lang="en-US" sz="2400" b="1" dirty="0">
                  <a:solidFill>
                    <a:schemeClr val="accent2">
                      <a:lumMod val="75000"/>
                    </a:schemeClr>
                  </a:solidFill>
                  <a:latin typeface="Roboto" panose="02000000000000000000" pitchFamily="2" charset="0"/>
                  <a:ea typeface="Roboto" panose="02000000000000000000" pitchFamily="2" charset="0"/>
                </a:rPr>
                <a:t>Sport</a:t>
              </a:r>
            </a:p>
          </p:txBody>
        </p:sp>
        <p:sp>
          <p:nvSpPr>
            <p:cNvPr id="52" name="TextBox 51">
              <a:extLst>
                <a:ext uri="{FF2B5EF4-FFF2-40B4-BE49-F238E27FC236}">
                  <a16:creationId xmlns:a16="http://schemas.microsoft.com/office/drawing/2014/main" id="{3495E50D-3E86-C329-02AD-C2209839A273}"/>
                </a:ext>
              </a:extLst>
            </p:cNvPr>
            <p:cNvSpPr txBox="1"/>
            <p:nvPr/>
          </p:nvSpPr>
          <p:spPr>
            <a:xfrm flipH="1">
              <a:off x="3479407" y="5000429"/>
              <a:ext cx="2616593" cy="461665"/>
            </a:xfrm>
            <a:prstGeom prst="rect">
              <a:avLst/>
            </a:prstGeom>
            <a:noFill/>
          </p:spPr>
          <p:txBody>
            <a:bodyPr wrap="square" rtlCol="0">
              <a:spAutoFit/>
            </a:bodyPr>
            <a:lstStyle/>
            <a:p>
              <a:r>
                <a:rPr lang="en-US" sz="2400" b="1" dirty="0">
                  <a:solidFill>
                    <a:schemeClr val="accent2">
                      <a:lumMod val="75000"/>
                    </a:schemeClr>
                  </a:solidFill>
                  <a:latin typeface="Roboto" panose="02000000000000000000" pitchFamily="2" charset="0"/>
                  <a:ea typeface="Roboto" panose="02000000000000000000" pitchFamily="2" charset="0"/>
                </a:rPr>
                <a:t>Gambling</a:t>
              </a:r>
            </a:p>
          </p:txBody>
        </p:sp>
        <p:sp>
          <p:nvSpPr>
            <p:cNvPr id="53" name="TextBox 52">
              <a:extLst>
                <a:ext uri="{FF2B5EF4-FFF2-40B4-BE49-F238E27FC236}">
                  <a16:creationId xmlns:a16="http://schemas.microsoft.com/office/drawing/2014/main" id="{EC4CB6B3-2AB8-EF53-1317-FD1B0B8E3DC6}"/>
                </a:ext>
              </a:extLst>
            </p:cNvPr>
            <p:cNvSpPr txBox="1"/>
            <p:nvPr/>
          </p:nvSpPr>
          <p:spPr>
            <a:xfrm flipH="1">
              <a:off x="2581182" y="5727911"/>
              <a:ext cx="2616593" cy="461665"/>
            </a:xfrm>
            <a:prstGeom prst="rect">
              <a:avLst/>
            </a:prstGeom>
            <a:noFill/>
          </p:spPr>
          <p:txBody>
            <a:bodyPr wrap="square" rtlCol="0">
              <a:spAutoFit/>
            </a:bodyPr>
            <a:lstStyle/>
            <a:p>
              <a:r>
                <a:rPr lang="en-US" sz="2400" b="1" dirty="0">
                  <a:solidFill>
                    <a:schemeClr val="accent2">
                      <a:lumMod val="75000"/>
                    </a:schemeClr>
                  </a:solidFill>
                  <a:latin typeface="Roboto" panose="02000000000000000000" pitchFamily="2" charset="0"/>
                  <a:ea typeface="Roboto" panose="02000000000000000000" pitchFamily="2" charset="0"/>
                </a:rPr>
                <a:t>Videogame</a:t>
              </a:r>
            </a:p>
          </p:txBody>
        </p:sp>
        <p:sp>
          <p:nvSpPr>
            <p:cNvPr id="54" name="TextBox 53">
              <a:extLst>
                <a:ext uri="{FF2B5EF4-FFF2-40B4-BE49-F238E27FC236}">
                  <a16:creationId xmlns:a16="http://schemas.microsoft.com/office/drawing/2014/main" id="{1CBFEF33-525A-FDD2-4A19-640A860AE46A}"/>
                </a:ext>
              </a:extLst>
            </p:cNvPr>
            <p:cNvSpPr txBox="1"/>
            <p:nvPr/>
          </p:nvSpPr>
          <p:spPr>
            <a:xfrm flipH="1">
              <a:off x="2592041" y="4423967"/>
              <a:ext cx="2616593" cy="461665"/>
            </a:xfrm>
            <a:prstGeom prst="rect">
              <a:avLst/>
            </a:prstGeom>
            <a:noFill/>
          </p:spPr>
          <p:txBody>
            <a:bodyPr wrap="square" rtlCol="0">
              <a:spAutoFit/>
            </a:bodyPr>
            <a:lstStyle/>
            <a:p>
              <a:r>
                <a:rPr lang="en-US" sz="2400" b="1" dirty="0">
                  <a:solidFill>
                    <a:schemeClr val="accent2">
                      <a:lumMod val="75000"/>
                    </a:schemeClr>
                  </a:solidFill>
                  <a:latin typeface="Roboto" panose="02000000000000000000" pitchFamily="2" charset="0"/>
                  <a:ea typeface="Roboto" panose="02000000000000000000" pitchFamily="2" charset="0"/>
                </a:rPr>
                <a:t>Media</a:t>
              </a:r>
            </a:p>
          </p:txBody>
        </p:sp>
      </p:grpSp>
    </p:spTree>
    <p:extLst>
      <p:ext uri="{BB962C8B-B14F-4D97-AF65-F5344CB8AC3E}">
        <p14:creationId xmlns:p14="http://schemas.microsoft.com/office/powerpoint/2010/main" val="126647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A462D4C3-E597-059C-91B4-C8D67467CC5B}"/>
              </a:ext>
            </a:extLst>
          </p:cNvPr>
          <p:cNvGrpSpPr/>
          <p:nvPr/>
        </p:nvGrpSpPr>
        <p:grpSpPr>
          <a:xfrm>
            <a:off x="350983" y="982827"/>
            <a:ext cx="11841018" cy="5414351"/>
            <a:chOff x="368568" y="1051285"/>
            <a:chExt cx="11841018" cy="5414351"/>
          </a:xfrm>
        </p:grpSpPr>
        <p:grpSp>
          <p:nvGrpSpPr>
            <p:cNvPr id="50" name="Group 49">
              <a:extLst>
                <a:ext uri="{FF2B5EF4-FFF2-40B4-BE49-F238E27FC236}">
                  <a16:creationId xmlns:a16="http://schemas.microsoft.com/office/drawing/2014/main" id="{164FC831-2331-3ED0-1466-45785169B355}"/>
                </a:ext>
              </a:extLst>
            </p:cNvPr>
            <p:cNvGrpSpPr/>
            <p:nvPr/>
          </p:nvGrpSpPr>
          <p:grpSpPr>
            <a:xfrm>
              <a:off x="368568" y="1051285"/>
              <a:ext cx="11841018" cy="5414351"/>
              <a:chOff x="368568" y="1051285"/>
              <a:chExt cx="11841018" cy="5414351"/>
            </a:xfrm>
          </p:grpSpPr>
          <p:pic>
            <p:nvPicPr>
              <p:cNvPr id="26" name="Picture 25">
                <a:extLst>
                  <a:ext uri="{FF2B5EF4-FFF2-40B4-BE49-F238E27FC236}">
                    <a16:creationId xmlns:a16="http://schemas.microsoft.com/office/drawing/2014/main" id="{999EE6C8-E104-A6D5-4B01-B81FF5AA5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429" y="1051285"/>
                <a:ext cx="5567073" cy="4701084"/>
              </a:xfrm>
              <a:prstGeom prst="rect">
                <a:avLst/>
              </a:prstGeom>
            </p:spPr>
          </p:pic>
          <p:grpSp>
            <p:nvGrpSpPr>
              <p:cNvPr id="28" name="Group 27">
                <a:extLst>
                  <a:ext uri="{FF2B5EF4-FFF2-40B4-BE49-F238E27FC236}">
                    <a16:creationId xmlns:a16="http://schemas.microsoft.com/office/drawing/2014/main" id="{1F17643D-BFF6-E7EB-5C07-88C19AEB3C05}"/>
                  </a:ext>
                </a:extLst>
              </p:cNvPr>
              <p:cNvGrpSpPr/>
              <p:nvPr/>
            </p:nvGrpSpPr>
            <p:grpSpPr>
              <a:xfrm>
                <a:off x="368568" y="2902558"/>
                <a:ext cx="7246690" cy="622986"/>
                <a:chOff x="527538" y="1441938"/>
                <a:chExt cx="7246690" cy="622986"/>
              </a:xfrm>
            </p:grpSpPr>
            <p:sp>
              <p:nvSpPr>
                <p:cNvPr id="3" name="TextBox 2">
                  <a:extLst>
                    <a:ext uri="{FF2B5EF4-FFF2-40B4-BE49-F238E27FC236}">
                      <a16:creationId xmlns:a16="http://schemas.microsoft.com/office/drawing/2014/main" id="{08B8A813-0423-DFF4-25BC-49C96BDD3464}"/>
                    </a:ext>
                  </a:extLst>
                </p:cNvPr>
                <p:cNvSpPr txBox="1"/>
                <p:nvPr/>
              </p:nvSpPr>
              <p:spPr>
                <a:xfrm>
                  <a:off x="1285505" y="1477458"/>
                  <a:ext cx="6488723" cy="461665"/>
                </a:xfrm>
                <a:prstGeom prst="rect">
                  <a:avLst/>
                </a:prstGeom>
                <a:noFill/>
              </p:spPr>
              <p:txBody>
                <a:bodyPr wrap="square">
                  <a:spAutoFit/>
                </a:bodyPr>
                <a:lstStyle/>
                <a:p>
                  <a:r>
                    <a:rPr lang="en-US" sz="24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Pathfinding</a:t>
                  </a:r>
                </a:p>
              </p:txBody>
            </p:sp>
            <p:sp>
              <p:nvSpPr>
                <p:cNvPr id="27" name="Oval 26">
                  <a:extLst>
                    <a:ext uri="{FF2B5EF4-FFF2-40B4-BE49-F238E27FC236}">
                      <a16:creationId xmlns:a16="http://schemas.microsoft.com/office/drawing/2014/main" id="{0FC18318-ADD7-BA83-77FB-1335BE36B410}"/>
                    </a:ext>
                  </a:extLst>
                </p:cNvPr>
                <p:cNvSpPr/>
                <p:nvPr/>
              </p:nvSpPr>
              <p:spPr>
                <a:xfrm>
                  <a:off x="527538" y="1441938"/>
                  <a:ext cx="580293" cy="6229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Britannic Bold" panose="020B0903060703020204" pitchFamily="34" charset="0"/>
                    </a:rPr>
                    <a:t>2</a:t>
                  </a:r>
                </a:p>
              </p:txBody>
            </p:sp>
          </p:grpSp>
          <p:grpSp>
            <p:nvGrpSpPr>
              <p:cNvPr id="29" name="Group 28">
                <a:extLst>
                  <a:ext uri="{FF2B5EF4-FFF2-40B4-BE49-F238E27FC236}">
                    <a16:creationId xmlns:a16="http://schemas.microsoft.com/office/drawing/2014/main" id="{605E4288-F2EE-5BB8-26F8-13A4048F1076}"/>
                  </a:ext>
                </a:extLst>
              </p:cNvPr>
              <p:cNvGrpSpPr/>
              <p:nvPr/>
            </p:nvGrpSpPr>
            <p:grpSpPr>
              <a:xfrm>
                <a:off x="368568" y="1473219"/>
                <a:ext cx="7246690" cy="622986"/>
                <a:chOff x="527538" y="1441938"/>
                <a:chExt cx="7246690" cy="622986"/>
              </a:xfrm>
            </p:grpSpPr>
            <p:sp>
              <p:nvSpPr>
                <p:cNvPr id="30" name="TextBox 29">
                  <a:extLst>
                    <a:ext uri="{FF2B5EF4-FFF2-40B4-BE49-F238E27FC236}">
                      <a16:creationId xmlns:a16="http://schemas.microsoft.com/office/drawing/2014/main" id="{DE07F75E-6F17-4B28-D6FE-27A354FECEA5}"/>
                    </a:ext>
                  </a:extLst>
                </p:cNvPr>
                <p:cNvSpPr txBox="1"/>
                <p:nvPr/>
              </p:nvSpPr>
              <p:spPr>
                <a:xfrm>
                  <a:off x="1285505" y="1477458"/>
                  <a:ext cx="6488723" cy="461665"/>
                </a:xfrm>
                <a:prstGeom prst="rect">
                  <a:avLst/>
                </a:prstGeom>
                <a:noFill/>
              </p:spPr>
              <p:txBody>
                <a:bodyPr wrap="square">
                  <a:spAutoFit/>
                </a:bodyPr>
                <a:lstStyle/>
                <a:p>
                  <a:r>
                    <a:rPr lang="en-US" sz="24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Smart NPCs</a:t>
                  </a:r>
                </a:p>
              </p:txBody>
            </p:sp>
            <p:sp>
              <p:nvSpPr>
                <p:cNvPr id="31" name="Oval 30">
                  <a:extLst>
                    <a:ext uri="{FF2B5EF4-FFF2-40B4-BE49-F238E27FC236}">
                      <a16:creationId xmlns:a16="http://schemas.microsoft.com/office/drawing/2014/main" id="{9A115B27-8FA8-E185-61B1-182AF2D9D146}"/>
                    </a:ext>
                  </a:extLst>
                </p:cNvPr>
                <p:cNvSpPr/>
                <p:nvPr/>
              </p:nvSpPr>
              <p:spPr>
                <a:xfrm>
                  <a:off x="527538" y="1441938"/>
                  <a:ext cx="580293" cy="6229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Britannic Bold" panose="020B0903060703020204" pitchFamily="34" charset="0"/>
                    </a:rPr>
                    <a:t>1</a:t>
                  </a:r>
                </a:p>
              </p:txBody>
            </p:sp>
          </p:grpSp>
          <p:grpSp>
            <p:nvGrpSpPr>
              <p:cNvPr id="32" name="Group 31">
                <a:extLst>
                  <a:ext uri="{FF2B5EF4-FFF2-40B4-BE49-F238E27FC236}">
                    <a16:creationId xmlns:a16="http://schemas.microsoft.com/office/drawing/2014/main" id="{FFB47449-7CE0-5096-57B1-B751B2A2C845}"/>
                  </a:ext>
                </a:extLst>
              </p:cNvPr>
              <p:cNvGrpSpPr/>
              <p:nvPr/>
            </p:nvGrpSpPr>
            <p:grpSpPr>
              <a:xfrm>
                <a:off x="373009" y="4390364"/>
                <a:ext cx="7246690" cy="622986"/>
                <a:chOff x="527538" y="1441938"/>
                <a:chExt cx="7246690" cy="622986"/>
              </a:xfrm>
            </p:grpSpPr>
            <p:sp>
              <p:nvSpPr>
                <p:cNvPr id="33" name="TextBox 32">
                  <a:extLst>
                    <a:ext uri="{FF2B5EF4-FFF2-40B4-BE49-F238E27FC236}">
                      <a16:creationId xmlns:a16="http://schemas.microsoft.com/office/drawing/2014/main" id="{80196655-B095-D8B1-6A2E-041A7F0F1AB2}"/>
                    </a:ext>
                  </a:extLst>
                </p:cNvPr>
                <p:cNvSpPr txBox="1"/>
                <p:nvPr/>
              </p:nvSpPr>
              <p:spPr>
                <a:xfrm>
                  <a:off x="1285505" y="1477458"/>
                  <a:ext cx="6488723" cy="461665"/>
                </a:xfrm>
                <a:prstGeom prst="rect">
                  <a:avLst/>
                </a:prstGeom>
                <a:noFill/>
              </p:spPr>
              <p:txBody>
                <a:bodyPr wrap="square">
                  <a:spAutoFit/>
                </a:bodyPr>
                <a:lstStyle/>
                <a:p>
                  <a:r>
                    <a:rPr lang="en-US" sz="24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Decision Making</a:t>
                  </a:r>
                </a:p>
              </p:txBody>
            </p:sp>
            <p:sp>
              <p:nvSpPr>
                <p:cNvPr id="34" name="Oval 33">
                  <a:extLst>
                    <a:ext uri="{FF2B5EF4-FFF2-40B4-BE49-F238E27FC236}">
                      <a16:creationId xmlns:a16="http://schemas.microsoft.com/office/drawing/2014/main" id="{58135BE0-E0FE-DB54-6371-7414AAF7127F}"/>
                    </a:ext>
                  </a:extLst>
                </p:cNvPr>
                <p:cNvSpPr/>
                <p:nvPr/>
              </p:nvSpPr>
              <p:spPr>
                <a:xfrm>
                  <a:off x="527538" y="1441938"/>
                  <a:ext cx="580293" cy="6229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Britannic Bold" panose="020B0903060703020204" pitchFamily="34" charset="0"/>
                    </a:rPr>
                    <a:t>3</a:t>
                  </a:r>
                </a:p>
              </p:txBody>
            </p:sp>
          </p:grpSp>
          <p:grpSp>
            <p:nvGrpSpPr>
              <p:cNvPr id="35" name="Group 34">
                <a:extLst>
                  <a:ext uri="{FF2B5EF4-FFF2-40B4-BE49-F238E27FC236}">
                    <a16:creationId xmlns:a16="http://schemas.microsoft.com/office/drawing/2014/main" id="{C9509B83-2A79-6F65-2707-464B1CF3AE05}"/>
                  </a:ext>
                </a:extLst>
              </p:cNvPr>
              <p:cNvGrpSpPr/>
              <p:nvPr/>
            </p:nvGrpSpPr>
            <p:grpSpPr>
              <a:xfrm>
                <a:off x="373009" y="5842650"/>
                <a:ext cx="7246690" cy="622986"/>
                <a:chOff x="527538" y="1441938"/>
                <a:chExt cx="7246690" cy="622986"/>
              </a:xfrm>
            </p:grpSpPr>
            <p:sp>
              <p:nvSpPr>
                <p:cNvPr id="36" name="TextBox 35">
                  <a:extLst>
                    <a:ext uri="{FF2B5EF4-FFF2-40B4-BE49-F238E27FC236}">
                      <a16:creationId xmlns:a16="http://schemas.microsoft.com/office/drawing/2014/main" id="{7194FC9C-4894-9380-310A-A1395AA2A162}"/>
                    </a:ext>
                  </a:extLst>
                </p:cNvPr>
                <p:cNvSpPr txBox="1"/>
                <p:nvPr/>
              </p:nvSpPr>
              <p:spPr>
                <a:xfrm>
                  <a:off x="1285505" y="1477458"/>
                  <a:ext cx="6488723" cy="461665"/>
                </a:xfrm>
                <a:prstGeom prst="rect">
                  <a:avLst/>
                </a:prstGeom>
                <a:noFill/>
              </p:spPr>
              <p:txBody>
                <a:bodyPr wrap="square">
                  <a:spAutoFit/>
                </a:bodyPr>
                <a:lstStyle/>
                <a:p>
                  <a:r>
                    <a:rPr lang="en-US" sz="24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Cheating and Detecting Cheats</a:t>
                  </a:r>
                </a:p>
              </p:txBody>
            </p:sp>
            <p:sp>
              <p:nvSpPr>
                <p:cNvPr id="37" name="Oval 36">
                  <a:extLst>
                    <a:ext uri="{FF2B5EF4-FFF2-40B4-BE49-F238E27FC236}">
                      <a16:creationId xmlns:a16="http://schemas.microsoft.com/office/drawing/2014/main" id="{61910092-C675-70EA-DF26-46A4166FACB7}"/>
                    </a:ext>
                  </a:extLst>
                </p:cNvPr>
                <p:cNvSpPr/>
                <p:nvPr/>
              </p:nvSpPr>
              <p:spPr>
                <a:xfrm>
                  <a:off x="527538" y="1441938"/>
                  <a:ext cx="580293" cy="6229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Britannic Bold" panose="020B0903060703020204" pitchFamily="34" charset="0"/>
                    </a:rPr>
                    <a:t>4</a:t>
                  </a:r>
                </a:p>
              </p:txBody>
            </p:sp>
          </p:grpSp>
          <p:grpSp>
            <p:nvGrpSpPr>
              <p:cNvPr id="38" name="Group 37">
                <a:extLst>
                  <a:ext uri="{FF2B5EF4-FFF2-40B4-BE49-F238E27FC236}">
                    <a16:creationId xmlns:a16="http://schemas.microsoft.com/office/drawing/2014/main" id="{75703D28-8C0E-E3F4-0C87-7CC05C8B954C}"/>
                  </a:ext>
                </a:extLst>
              </p:cNvPr>
              <p:cNvGrpSpPr/>
              <p:nvPr/>
            </p:nvGrpSpPr>
            <p:grpSpPr>
              <a:xfrm>
                <a:off x="6415409" y="1473219"/>
                <a:ext cx="5794176" cy="622986"/>
                <a:chOff x="527538" y="1441938"/>
                <a:chExt cx="5794176" cy="622986"/>
              </a:xfrm>
            </p:grpSpPr>
            <p:sp>
              <p:nvSpPr>
                <p:cNvPr id="39" name="TextBox 38">
                  <a:extLst>
                    <a:ext uri="{FF2B5EF4-FFF2-40B4-BE49-F238E27FC236}">
                      <a16:creationId xmlns:a16="http://schemas.microsoft.com/office/drawing/2014/main" id="{44B30190-97D0-B6E0-DFA8-5AD65BE3E2DB}"/>
                    </a:ext>
                  </a:extLst>
                </p:cNvPr>
                <p:cNvSpPr txBox="1"/>
                <p:nvPr/>
              </p:nvSpPr>
              <p:spPr>
                <a:xfrm>
                  <a:off x="1285505" y="1477458"/>
                  <a:ext cx="5036209" cy="461665"/>
                </a:xfrm>
                <a:prstGeom prst="rect">
                  <a:avLst/>
                </a:prstGeom>
                <a:noFill/>
              </p:spPr>
              <p:txBody>
                <a:bodyPr wrap="square">
                  <a:spAutoFit/>
                </a:bodyPr>
                <a:lstStyle/>
                <a:p>
                  <a:r>
                    <a:rPr lang="en-US" sz="24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Procedural Content Generation</a:t>
                  </a:r>
                </a:p>
              </p:txBody>
            </p:sp>
            <p:sp>
              <p:nvSpPr>
                <p:cNvPr id="40" name="Oval 39">
                  <a:extLst>
                    <a:ext uri="{FF2B5EF4-FFF2-40B4-BE49-F238E27FC236}">
                      <a16:creationId xmlns:a16="http://schemas.microsoft.com/office/drawing/2014/main" id="{362FC1A8-1C19-7547-3A5B-A395F0A35C16}"/>
                    </a:ext>
                  </a:extLst>
                </p:cNvPr>
                <p:cNvSpPr/>
                <p:nvPr/>
              </p:nvSpPr>
              <p:spPr>
                <a:xfrm>
                  <a:off x="527538" y="1441938"/>
                  <a:ext cx="580293" cy="6229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Britannic Bold" panose="020B0903060703020204" pitchFamily="34" charset="0"/>
                    </a:rPr>
                    <a:t>5</a:t>
                  </a:r>
                </a:p>
              </p:txBody>
            </p:sp>
          </p:grpSp>
          <p:grpSp>
            <p:nvGrpSpPr>
              <p:cNvPr id="41" name="Group 40">
                <a:extLst>
                  <a:ext uri="{FF2B5EF4-FFF2-40B4-BE49-F238E27FC236}">
                    <a16:creationId xmlns:a16="http://schemas.microsoft.com/office/drawing/2014/main" id="{BB4FD278-C2E5-2C35-A201-9491F3BF6268}"/>
                  </a:ext>
                </a:extLst>
              </p:cNvPr>
              <p:cNvGrpSpPr/>
              <p:nvPr/>
            </p:nvGrpSpPr>
            <p:grpSpPr>
              <a:xfrm>
                <a:off x="9218405" y="2822389"/>
                <a:ext cx="2991180" cy="622986"/>
                <a:chOff x="527538" y="1441938"/>
                <a:chExt cx="2991180" cy="622986"/>
              </a:xfrm>
            </p:grpSpPr>
            <p:sp>
              <p:nvSpPr>
                <p:cNvPr id="42" name="TextBox 41">
                  <a:extLst>
                    <a:ext uri="{FF2B5EF4-FFF2-40B4-BE49-F238E27FC236}">
                      <a16:creationId xmlns:a16="http://schemas.microsoft.com/office/drawing/2014/main" id="{3D7427CC-094A-2C31-34D1-73D033DFE907}"/>
                    </a:ext>
                  </a:extLst>
                </p:cNvPr>
                <p:cNvSpPr txBox="1"/>
                <p:nvPr/>
              </p:nvSpPr>
              <p:spPr>
                <a:xfrm>
                  <a:off x="1285505" y="1477459"/>
                  <a:ext cx="2233213" cy="461665"/>
                </a:xfrm>
                <a:prstGeom prst="rect">
                  <a:avLst/>
                </a:prstGeom>
                <a:noFill/>
              </p:spPr>
              <p:txBody>
                <a:bodyPr wrap="square">
                  <a:spAutoFit/>
                </a:bodyPr>
                <a:lstStyle/>
                <a:p>
                  <a:r>
                    <a:rPr lang="en-US" sz="24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Data Mining</a:t>
                  </a:r>
                </a:p>
              </p:txBody>
            </p:sp>
            <p:sp>
              <p:nvSpPr>
                <p:cNvPr id="43" name="Oval 42">
                  <a:extLst>
                    <a:ext uri="{FF2B5EF4-FFF2-40B4-BE49-F238E27FC236}">
                      <a16:creationId xmlns:a16="http://schemas.microsoft.com/office/drawing/2014/main" id="{0998A4FF-BEFB-A773-03EC-39D5BC51EB57}"/>
                    </a:ext>
                  </a:extLst>
                </p:cNvPr>
                <p:cNvSpPr/>
                <p:nvPr/>
              </p:nvSpPr>
              <p:spPr>
                <a:xfrm>
                  <a:off x="527538" y="1441938"/>
                  <a:ext cx="580293" cy="6229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Britannic Bold" panose="020B0903060703020204" pitchFamily="34" charset="0"/>
                    </a:rPr>
                    <a:t>6</a:t>
                  </a:r>
                </a:p>
              </p:txBody>
            </p:sp>
          </p:grpSp>
          <p:grpSp>
            <p:nvGrpSpPr>
              <p:cNvPr id="44" name="Group 43">
                <a:extLst>
                  <a:ext uri="{FF2B5EF4-FFF2-40B4-BE49-F238E27FC236}">
                    <a16:creationId xmlns:a16="http://schemas.microsoft.com/office/drawing/2014/main" id="{7304A31F-1725-945D-3113-9C528345E27C}"/>
                  </a:ext>
                </a:extLst>
              </p:cNvPr>
              <p:cNvGrpSpPr/>
              <p:nvPr/>
            </p:nvGrpSpPr>
            <p:grpSpPr>
              <a:xfrm>
                <a:off x="8207352" y="4323936"/>
                <a:ext cx="4002234" cy="622986"/>
                <a:chOff x="527538" y="1441938"/>
                <a:chExt cx="4002234" cy="622986"/>
              </a:xfrm>
            </p:grpSpPr>
            <p:sp>
              <p:nvSpPr>
                <p:cNvPr id="45" name="TextBox 44">
                  <a:extLst>
                    <a:ext uri="{FF2B5EF4-FFF2-40B4-BE49-F238E27FC236}">
                      <a16:creationId xmlns:a16="http://schemas.microsoft.com/office/drawing/2014/main" id="{397AD57A-4DBE-8890-EA55-15A58218A8FF}"/>
                    </a:ext>
                  </a:extLst>
                </p:cNvPr>
                <p:cNvSpPr txBox="1"/>
                <p:nvPr/>
              </p:nvSpPr>
              <p:spPr>
                <a:xfrm>
                  <a:off x="1285506" y="1477458"/>
                  <a:ext cx="3244266" cy="461665"/>
                </a:xfrm>
                <a:prstGeom prst="rect">
                  <a:avLst/>
                </a:prstGeom>
                <a:noFill/>
              </p:spPr>
              <p:txBody>
                <a:bodyPr wrap="square">
                  <a:spAutoFit/>
                </a:bodyPr>
                <a:lstStyle/>
                <a:p>
                  <a:r>
                    <a:rPr lang="en-US" sz="24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Playing Test Games</a:t>
                  </a:r>
                </a:p>
              </p:txBody>
            </p:sp>
            <p:sp>
              <p:nvSpPr>
                <p:cNvPr id="46" name="Oval 45">
                  <a:extLst>
                    <a:ext uri="{FF2B5EF4-FFF2-40B4-BE49-F238E27FC236}">
                      <a16:creationId xmlns:a16="http://schemas.microsoft.com/office/drawing/2014/main" id="{EC4FB66D-AB40-70FA-F1ED-008AC9907527}"/>
                    </a:ext>
                  </a:extLst>
                </p:cNvPr>
                <p:cNvSpPr/>
                <p:nvPr/>
              </p:nvSpPr>
              <p:spPr>
                <a:xfrm>
                  <a:off x="527538" y="1441938"/>
                  <a:ext cx="580293" cy="6229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Britannic Bold" panose="020B0903060703020204" pitchFamily="34" charset="0"/>
                    </a:rPr>
                    <a:t>7</a:t>
                  </a:r>
                </a:p>
              </p:txBody>
            </p:sp>
          </p:grpSp>
        </p:grpSp>
        <p:grpSp>
          <p:nvGrpSpPr>
            <p:cNvPr id="47" name="Group 46">
              <a:extLst>
                <a:ext uri="{FF2B5EF4-FFF2-40B4-BE49-F238E27FC236}">
                  <a16:creationId xmlns:a16="http://schemas.microsoft.com/office/drawing/2014/main" id="{82617BDE-BC44-4CD1-0A02-029EBC012C2D}"/>
                </a:ext>
              </a:extLst>
            </p:cNvPr>
            <p:cNvGrpSpPr/>
            <p:nvPr/>
          </p:nvGrpSpPr>
          <p:grpSpPr>
            <a:xfrm>
              <a:off x="6415409" y="5842650"/>
              <a:ext cx="5438752" cy="622986"/>
              <a:chOff x="527538" y="1441938"/>
              <a:chExt cx="5438752" cy="622986"/>
            </a:xfrm>
          </p:grpSpPr>
          <p:sp>
            <p:nvSpPr>
              <p:cNvPr id="48" name="TextBox 47">
                <a:extLst>
                  <a:ext uri="{FF2B5EF4-FFF2-40B4-BE49-F238E27FC236}">
                    <a16:creationId xmlns:a16="http://schemas.microsoft.com/office/drawing/2014/main" id="{7E3DBE4F-191D-DC62-B085-3EE4790CBFE5}"/>
                  </a:ext>
                </a:extLst>
              </p:cNvPr>
              <p:cNvSpPr txBox="1"/>
              <p:nvPr/>
            </p:nvSpPr>
            <p:spPr>
              <a:xfrm>
                <a:off x="1285505" y="1477458"/>
                <a:ext cx="4680785" cy="461665"/>
              </a:xfrm>
              <a:prstGeom prst="rect">
                <a:avLst/>
              </a:prstGeom>
              <a:noFill/>
            </p:spPr>
            <p:txBody>
              <a:bodyPr wrap="square">
                <a:spAutoFit/>
              </a:bodyPr>
              <a:lstStyle/>
              <a:p>
                <a:r>
                  <a:rPr lang="en-US" sz="24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Player Experience Modeling</a:t>
                </a:r>
              </a:p>
            </p:txBody>
          </p:sp>
          <p:sp>
            <p:nvSpPr>
              <p:cNvPr id="49" name="Oval 48">
                <a:extLst>
                  <a:ext uri="{FF2B5EF4-FFF2-40B4-BE49-F238E27FC236}">
                    <a16:creationId xmlns:a16="http://schemas.microsoft.com/office/drawing/2014/main" id="{EF40B37A-AFE8-349B-89E5-3B74D773B1F3}"/>
                  </a:ext>
                </a:extLst>
              </p:cNvPr>
              <p:cNvSpPr/>
              <p:nvPr/>
            </p:nvSpPr>
            <p:spPr>
              <a:xfrm>
                <a:off x="527538" y="1441938"/>
                <a:ext cx="580293" cy="6229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Britannic Bold" panose="020B0903060703020204" pitchFamily="34" charset="0"/>
                  </a:rPr>
                  <a:t>8</a:t>
                </a:r>
              </a:p>
            </p:txBody>
          </p:sp>
        </p:grpSp>
      </p:grpSp>
      <p:sp>
        <p:nvSpPr>
          <p:cNvPr id="10" name="TextBox 9">
            <a:extLst>
              <a:ext uri="{FF2B5EF4-FFF2-40B4-BE49-F238E27FC236}">
                <a16:creationId xmlns:a16="http://schemas.microsoft.com/office/drawing/2014/main" id="{674D8A82-555D-93D2-4961-D2AF292E4F90}"/>
              </a:ext>
            </a:extLst>
          </p:cNvPr>
          <p:cNvSpPr txBox="1"/>
          <p:nvPr/>
        </p:nvSpPr>
        <p:spPr>
          <a:xfrm>
            <a:off x="4399084" y="270711"/>
            <a:ext cx="3393831" cy="707886"/>
          </a:xfrm>
          <a:prstGeom prst="rect">
            <a:avLst/>
          </a:prstGeom>
          <a:noFill/>
        </p:spPr>
        <p:txBody>
          <a:bodyPr wrap="square" rtlCol="0">
            <a:spAutoFit/>
          </a:bodyPr>
          <a:lstStyle/>
          <a:p>
            <a:r>
              <a:rPr lang="en-US" sz="4000" dirty="0">
                <a:solidFill>
                  <a:schemeClr val="tx1">
                    <a:lumMod val="75000"/>
                    <a:lumOff val="25000"/>
                  </a:schemeClr>
                </a:solidFill>
                <a:latin typeface="Palatino Linotype" panose="02040502050505030304" pitchFamily="18" charset="0"/>
              </a:rPr>
              <a:t>AI in Gaming</a:t>
            </a:r>
          </a:p>
        </p:txBody>
      </p:sp>
      <p:pic>
        <p:nvPicPr>
          <p:cNvPr id="20" name="Picture 19">
            <a:extLst>
              <a:ext uri="{FF2B5EF4-FFF2-40B4-BE49-F238E27FC236}">
                <a16:creationId xmlns:a16="http://schemas.microsoft.com/office/drawing/2014/main" id="{4BC6F724-DC28-9FCA-7286-D2B1A4EC33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82106" y="270711"/>
            <a:ext cx="12192000" cy="6392672"/>
          </a:xfrm>
          <a:prstGeom prst="rect">
            <a:avLst/>
          </a:prstGeom>
        </p:spPr>
      </p:pic>
    </p:spTree>
    <p:extLst>
      <p:ext uri="{BB962C8B-B14F-4D97-AF65-F5344CB8AC3E}">
        <p14:creationId xmlns:p14="http://schemas.microsoft.com/office/powerpoint/2010/main" val="269548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74D8A82-555D-93D2-4961-D2AF292E4F90}"/>
              </a:ext>
            </a:extLst>
          </p:cNvPr>
          <p:cNvSpPr txBox="1"/>
          <p:nvPr/>
        </p:nvSpPr>
        <p:spPr>
          <a:xfrm>
            <a:off x="3871544" y="288304"/>
            <a:ext cx="4448911" cy="707886"/>
          </a:xfrm>
          <a:prstGeom prst="rect">
            <a:avLst/>
          </a:prstGeom>
          <a:noFill/>
        </p:spPr>
        <p:txBody>
          <a:bodyPr wrap="square" rtlCol="0">
            <a:spAutoFit/>
          </a:bodyPr>
          <a:lstStyle/>
          <a:p>
            <a:r>
              <a:rPr lang="en-US" sz="4000" dirty="0">
                <a:solidFill>
                  <a:schemeClr val="tx1">
                    <a:lumMod val="75000"/>
                    <a:lumOff val="25000"/>
                  </a:schemeClr>
                </a:solidFill>
                <a:latin typeface="Palatino Linotype" panose="02040502050505030304" pitchFamily="18" charset="0"/>
              </a:rPr>
              <a:t>AI in Social Media</a:t>
            </a:r>
          </a:p>
        </p:txBody>
      </p:sp>
      <p:pic>
        <p:nvPicPr>
          <p:cNvPr id="3" name="Picture 2">
            <a:extLst>
              <a:ext uri="{FF2B5EF4-FFF2-40B4-BE49-F238E27FC236}">
                <a16:creationId xmlns:a16="http://schemas.microsoft.com/office/drawing/2014/main" id="{26958119-DA25-9EE5-5E70-8880E2EC6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030" y="1974801"/>
            <a:ext cx="5594464" cy="3922681"/>
          </a:xfrm>
          <a:prstGeom prst="rect">
            <a:avLst/>
          </a:prstGeom>
        </p:spPr>
      </p:pic>
      <p:graphicFrame>
        <p:nvGraphicFramePr>
          <p:cNvPr id="19" name="Diagram 18">
            <a:extLst>
              <a:ext uri="{FF2B5EF4-FFF2-40B4-BE49-F238E27FC236}">
                <a16:creationId xmlns:a16="http://schemas.microsoft.com/office/drawing/2014/main" id="{F8BE8FAC-A1BE-6EE2-26BA-3C0CFACD7AA6}"/>
              </a:ext>
            </a:extLst>
          </p:cNvPr>
          <p:cNvGraphicFramePr/>
          <p:nvPr>
            <p:extLst>
              <p:ext uri="{D42A27DB-BD31-4B8C-83A1-F6EECF244321}">
                <p14:modId xmlns:p14="http://schemas.microsoft.com/office/powerpoint/2010/main" val="3168648568"/>
              </p:ext>
            </p:extLst>
          </p:nvPr>
        </p:nvGraphicFramePr>
        <p:xfrm>
          <a:off x="6344389" y="1136866"/>
          <a:ext cx="5425581" cy="55282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6532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74D8A82-555D-93D2-4961-D2AF292E4F90}"/>
              </a:ext>
            </a:extLst>
          </p:cNvPr>
          <p:cNvSpPr txBox="1"/>
          <p:nvPr/>
        </p:nvSpPr>
        <p:spPr>
          <a:xfrm>
            <a:off x="4434252" y="270718"/>
            <a:ext cx="3323495" cy="707886"/>
          </a:xfrm>
          <a:prstGeom prst="rect">
            <a:avLst/>
          </a:prstGeom>
          <a:noFill/>
        </p:spPr>
        <p:txBody>
          <a:bodyPr wrap="square" rtlCol="0">
            <a:spAutoFit/>
          </a:bodyPr>
          <a:lstStyle/>
          <a:p>
            <a:r>
              <a:rPr lang="en-US" sz="4000" dirty="0">
                <a:solidFill>
                  <a:schemeClr val="tx1">
                    <a:lumMod val="75000"/>
                    <a:lumOff val="25000"/>
                  </a:schemeClr>
                </a:solidFill>
                <a:latin typeface="Palatino Linotype" panose="02040502050505030304" pitchFamily="18" charset="0"/>
              </a:rPr>
              <a:t>AI in Finance</a:t>
            </a:r>
          </a:p>
        </p:txBody>
      </p:sp>
      <p:pic>
        <p:nvPicPr>
          <p:cNvPr id="3" name="Picture 2">
            <a:extLst>
              <a:ext uri="{FF2B5EF4-FFF2-40B4-BE49-F238E27FC236}">
                <a16:creationId xmlns:a16="http://schemas.microsoft.com/office/drawing/2014/main" id="{2F043A90-47DA-C047-B14B-68C42928D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573" y="1168478"/>
            <a:ext cx="8904854" cy="5330879"/>
          </a:xfrm>
          <a:prstGeom prst="rect">
            <a:avLst/>
          </a:prstGeom>
        </p:spPr>
      </p:pic>
      <p:pic>
        <p:nvPicPr>
          <p:cNvPr id="5" name="Picture 4">
            <a:extLst>
              <a:ext uri="{FF2B5EF4-FFF2-40B4-BE49-F238E27FC236}">
                <a16:creationId xmlns:a16="http://schemas.microsoft.com/office/drawing/2014/main" id="{50585B88-77DA-15FB-8ECA-1D5C1149F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83899" y="0"/>
            <a:ext cx="11455801" cy="6858000"/>
          </a:xfrm>
          <a:prstGeom prst="rect">
            <a:avLst/>
          </a:prstGeom>
        </p:spPr>
      </p:pic>
    </p:spTree>
    <p:extLst>
      <p:ext uri="{BB962C8B-B14F-4D97-AF65-F5344CB8AC3E}">
        <p14:creationId xmlns:p14="http://schemas.microsoft.com/office/powerpoint/2010/main" val="396643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4A064E-276A-6656-C634-02823E84B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008" y="2298545"/>
            <a:ext cx="4491983" cy="2992784"/>
          </a:xfrm>
          <a:prstGeom prst="rect">
            <a:avLst/>
          </a:prstGeom>
        </p:spPr>
      </p:pic>
      <p:sp>
        <p:nvSpPr>
          <p:cNvPr id="10" name="TextBox 9">
            <a:extLst>
              <a:ext uri="{FF2B5EF4-FFF2-40B4-BE49-F238E27FC236}">
                <a16:creationId xmlns:a16="http://schemas.microsoft.com/office/drawing/2014/main" id="{674D8A82-555D-93D2-4961-D2AF292E4F90}"/>
              </a:ext>
            </a:extLst>
          </p:cNvPr>
          <p:cNvSpPr txBox="1"/>
          <p:nvPr/>
        </p:nvSpPr>
        <p:spPr>
          <a:xfrm>
            <a:off x="3247290" y="288301"/>
            <a:ext cx="5697419" cy="707886"/>
          </a:xfrm>
          <a:prstGeom prst="rect">
            <a:avLst/>
          </a:prstGeom>
          <a:noFill/>
        </p:spPr>
        <p:txBody>
          <a:bodyPr wrap="square" rtlCol="0">
            <a:spAutoFit/>
          </a:bodyPr>
          <a:lstStyle/>
          <a:p>
            <a:r>
              <a:rPr lang="en-US" sz="4000" dirty="0">
                <a:solidFill>
                  <a:schemeClr val="tx1">
                    <a:lumMod val="75000"/>
                    <a:lumOff val="25000"/>
                  </a:schemeClr>
                </a:solidFill>
                <a:latin typeface="Palatino Linotype" panose="02040502050505030304" pitchFamily="18" charset="0"/>
              </a:rPr>
              <a:t>AI in Travel &amp; Transport</a:t>
            </a:r>
          </a:p>
        </p:txBody>
      </p:sp>
      <p:grpSp>
        <p:nvGrpSpPr>
          <p:cNvPr id="7" name="Group 6">
            <a:extLst>
              <a:ext uri="{FF2B5EF4-FFF2-40B4-BE49-F238E27FC236}">
                <a16:creationId xmlns:a16="http://schemas.microsoft.com/office/drawing/2014/main" id="{6C5D8811-6E05-9508-4DBF-4B5951CA57D4}"/>
              </a:ext>
            </a:extLst>
          </p:cNvPr>
          <p:cNvGrpSpPr/>
          <p:nvPr/>
        </p:nvGrpSpPr>
        <p:grpSpPr>
          <a:xfrm>
            <a:off x="756138" y="996187"/>
            <a:ext cx="10761785" cy="5573512"/>
            <a:chOff x="2110756" y="2151"/>
            <a:chExt cx="6575441" cy="6853699"/>
          </a:xfrm>
        </p:grpSpPr>
        <p:sp>
          <p:nvSpPr>
            <p:cNvPr id="8" name="Freeform: Shape 7">
              <a:extLst>
                <a:ext uri="{FF2B5EF4-FFF2-40B4-BE49-F238E27FC236}">
                  <a16:creationId xmlns:a16="http://schemas.microsoft.com/office/drawing/2014/main" id="{CD34EC49-DC55-7A8F-DED9-CE3FA9F0AF42}"/>
                </a:ext>
              </a:extLst>
            </p:cNvPr>
            <p:cNvSpPr/>
            <p:nvPr/>
          </p:nvSpPr>
          <p:spPr>
            <a:xfrm>
              <a:off x="4814269" y="2151"/>
              <a:ext cx="1168415" cy="1168415"/>
            </a:xfrm>
            <a:custGeom>
              <a:avLst/>
              <a:gdLst>
                <a:gd name="connsiteX0" fmla="*/ 0 w 1168415"/>
                <a:gd name="connsiteY0" fmla="*/ 584208 h 1168415"/>
                <a:gd name="connsiteX1" fmla="*/ 584208 w 1168415"/>
                <a:gd name="connsiteY1" fmla="*/ 0 h 1168415"/>
                <a:gd name="connsiteX2" fmla="*/ 1168416 w 1168415"/>
                <a:gd name="connsiteY2" fmla="*/ 584208 h 1168415"/>
                <a:gd name="connsiteX3" fmla="*/ 584208 w 1168415"/>
                <a:gd name="connsiteY3" fmla="*/ 1168416 h 1168415"/>
                <a:gd name="connsiteX4" fmla="*/ 0 w 1168415"/>
                <a:gd name="connsiteY4" fmla="*/ 584208 h 116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15" h="1168415">
                  <a:moveTo>
                    <a:pt x="0" y="584208"/>
                  </a:moveTo>
                  <a:cubicBezTo>
                    <a:pt x="0" y="261559"/>
                    <a:pt x="261559" y="0"/>
                    <a:pt x="584208" y="0"/>
                  </a:cubicBezTo>
                  <a:cubicBezTo>
                    <a:pt x="906857" y="0"/>
                    <a:pt x="1168416" y="261559"/>
                    <a:pt x="1168416" y="584208"/>
                  </a:cubicBezTo>
                  <a:cubicBezTo>
                    <a:pt x="1168416" y="906857"/>
                    <a:pt x="906857" y="1168416"/>
                    <a:pt x="584208" y="1168416"/>
                  </a:cubicBezTo>
                  <a:cubicBezTo>
                    <a:pt x="261559" y="1168416"/>
                    <a:pt x="0" y="906857"/>
                    <a:pt x="0" y="584208"/>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3810" tIns="183810" rIns="183810" bIns="183810" numCol="1" spcCol="1270" anchor="ctr" anchorCtr="0">
              <a:noAutofit/>
            </a:bodyPr>
            <a:lstStyle/>
            <a:p>
              <a:pPr marL="0" lvl="0" indent="0" algn="ctr" defTabSz="444500">
                <a:lnSpc>
                  <a:spcPct val="90000"/>
                </a:lnSpc>
                <a:spcBef>
                  <a:spcPct val="0"/>
                </a:spcBef>
                <a:spcAft>
                  <a:spcPct val="35000"/>
                </a:spcAft>
                <a:buNone/>
              </a:pPr>
              <a:r>
                <a:rPr lang="en-US" kern="1200" dirty="0">
                  <a:latin typeface="Arial Black" panose="020B0A04020102020204" pitchFamily="34" charset="0"/>
                  <a:cs typeface="Arial" panose="020B0604020202020204" pitchFamily="34" charset="0"/>
                </a:rPr>
                <a:t>Self-driving Vehicles</a:t>
              </a:r>
            </a:p>
          </p:txBody>
        </p:sp>
        <p:sp>
          <p:nvSpPr>
            <p:cNvPr id="9" name="Freeform: Shape 8">
              <a:extLst>
                <a:ext uri="{FF2B5EF4-FFF2-40B4-BE49-F238E27FC236}">
                  <a16:creationId xmlns:a16="http://schemas.microsoft.com/office/drawing/2014/main" id="{3EA1BF2C-8C1B-8D21-F5B7-F71E779FAAE7}"/>
                </a:ext>
              </a:extLst>
            </p:cNvPr>
            <p:cNvSpPr/>
            <p:nvPr/>
          </p:nvSpPr>
          <p:spPr>
            <a:xfrm rot="1080000">
              <a:off x="6069578" y="657909"/>
              <a:ext cx="311870" cy="394340"/>
            </a:xfrm>
            <a:custGeom>
              <a:avLst/>
              <a:gdLst>
                <a:gd name="connsiteX0" fmla="*/ 0 w 311870"/>
                <a:gd name="connsiteY0" fmla="*/ 78868 h 394340"/>
                <a:gd name="connsiteX1" fmla="*/ 155935 w 311870"/>
                <a:gd name="connsiteY1" fmla="*/ 78868 h 394340"/>
                <a:gd name="connsiteX2" fmla="*/ 155935 w 311870"/>
                <a:gd name="connsiteY2" fmla="*/ 0 h 394340"/>
                <a:gd name="connsiteX3" fmla="*/ 311870 w 311870"/>
                <a:gd name="connsiteY3" fmla="*/ 197170 h 394340"/>
                <a:gd name="connsiteX4" fmla="*/ 155935 w 311870"/>
                <a:gd name="connsiteY4" fmla="*/ 394340 h 394340"/>
                <a:gd name="connsiteX5" fmla="*/ 155935 w 311870"/>
                <a:gd name="connsiteY5" fmla="*/ 315472 h 394340"/>
                <a:gd name="connsiteX6" fmla="*/ 0 w 311870"/>
                <a:gd name="connsiteY6" fmla="*/ 315472 h 394340"/>
                <a:gd name="connsiteX7" fmla="*/ 0 w 311870"/>
                <a:gd name="connsiteY7" fmla="*/ 78868 h 39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870" h="394340">
                  <a:moveTo>
                    <a:pt x="0" y="78868"/>
                  </a:moveTo>
                  <a:lnTo>
                    <a:pt x="155935" y="78868"/>
                  </a:lnTo>
                  <a:lnTo>
                    <a:pt x="155935" y="0"/>
                  </a:lnTo>
                  <a:lnTo>
                    <a:pt x="311870" y="197170"/>
                  </a:lnTo>
                  <a:lnTo>
                    <a:pt x="155935" y="394340"/>
                  </a:lnTo>
                  <a:lnTo>
                    <a:pt x="155935" y="315472"/>
                  </a:lnTo>
                  <a:lnTo>
                    <a:pt x="0" y="315472"/>
                  </a:lnTo>
                  <a:lnTo>
                    <a:pt x="0" y="7886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8867" rIns="93560" bIns="78868" numCol="1" spcCol="1270" anchor="ctr" anchorCtr="0">
              <a:noAutofit/>
            </a:bodyPr>
            <a:lstStyle/>
            <a:p>
              <a:pPr marL="0" lvl="0" indent="0" algn="ctr" defTabSz="355600">
                <a:lnSpc>
                  <a:spcPct val="90000"/>
                </a:lnSpc>
                <a:spcBef>
                  <a:spcPct val="0"/>
                </a:spcBef>
                <a:spcAft>
                  <a:spcPct val="35000"/>
                </a:spcAft>
                <a:buNone/>
              </a:pPr>
              <a:endParaRPr lang="en-US" kern="1200">
                <a:latin typeface="Arial Black" panose="020B0A040201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163A4B1A-4485-AFC7-F63A-8BFD1B1CDDCF}"/>
                </a:ext>
              </a:extLst>
            </p:cNvPr>
            <p:cNvSpPr/>
            <p:nvPr/>
          </p:nvSpPr>
          <p:spPr>
            <a:xfrm>
              <a:off x="6485132" y="545047"/>
              <a:ext cx="1260638" cy="1168415"/>
            </a:xfrm>
            <a:custGeom>
              <a:avLst/>
              <a:gdLst>
                <a:gd name="connsiteX0" fmla="*/ 0 w 1168415"/>
                <a:gd name="connsiteY0" fmla="*/ 584208 h 1168415"/>
                <a:gd name="connsiteX1" fmla="*/ 584208 w 1168415"/>
                <a:gd name="connsiteY1" fmla="*/ 0 h 1168415"/>
                <a:gd name="connsiteX2" fmla="*/ 1168416 w 1168415"/>
                <a:gd name="connsiteY2" fmla="*/ 584208 h 1168415"/>
                <a:gd name="connsiteX3" fmla="*/ 584208 w 1168415"/>
                <a:gd name="connsiteY3" fmla="*/ 1168416 h 1168415"/>
                <a:gd name="connsiteX4" fmla="*/ 0 w 1168415"/>
                <a:gd name="connsiteY4" fmla="*/ 584208 h 116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15" h="1168415">
                  <a:moveTo>
                    <a:pt x="0" y="584208"/>
                  </a:moveTo>
                  <a:cubicBezTo>
                    <a:pt x="0" y="261559"/>
                    <a:pt x="261559" y="0"/>
                    <a:pt x="584208" y="0"/>
                  </a:cubicBezTo>
                  <a:cubicBezTo>
                    <a:pt x="906857" y="0"/>
                    <a:pt x="1168416" y="261559"/>
                    <a:pt x="1168416" y="584208"/>
                  </a:cubicBezTo>
                  <a:cubicBezTo>
                    <a:pt x="1168416" y="906857"/>
                    <a:pt x="906857" y="1168416"/>
                    <a:pt x="584208" y="1168416"/>
                  </a:cubicBezTo>
                  <a:cubicBezTo>
                    <a:pt x="261559" y="1168416"/>
                    <a:pt x="0" y="906857"/>
                    <a:pt x="0" y="584208"/>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3810" tIns="183810" rIns="183810" bIns="183810" numCol="1" spcCol="1270" anchor="ctr" anchorCtr="0">
              <a:noAutofit/>
            </a:bodyPr>
            <a:lstStyle/>
            <a:p>
              <a:pPr marL="0" lvl="0" indent="0" algn="ctr" defTabSz="444500">
                <a:lnSpc>
                  <a:spcPct val="90000"/>
                </a:lnSpc>
                <a:spcBef>
                  <a:spcPct val="0"/>
                </a:spcBef>
                <a:spcAft>
                  <a:spcPct val="35000"/>
                </a:spcAft>
                <a:buNone/>
              </a:pPr>
              <a:r>
                <a:rPr lang="en-US" kern="1200" dirty="0">
                  <a:latin typeface="Arial Black" panose="020B0A04020102020204" pitchFamily="34" charset="0"/>
                  <a:cs typeface="Arial" panose="020B0604020202020204" pitchFamily="34" charset="0"/>
                </a:rPr>
                <a:t>Traffic Management</a:t>
              </a:r>
            </a:p>
          </p:txBody>
        </p:sp>
        <p:sp>
          <p:nvSpPr>
            <p:cNvPr id="12" name="Freeform: Shape 11">
              <a:extLst>
                <a:ext uri="{FF2B5EF4-FFF2-40B4-BE49-F238E27FC236}">
                  <a16:creationId xmlns:a16="http://schemas.microsoft.com/office/drawing/2014/main" id="{68CBF5EE-5E17-C46F-87BC-CD6FFF00B78A}"/>
                </a:ext>
              </a:extLst>
            </p:cNvPr>
            <p:cNvSpPr/>
            <p:nvPr/>
          </p:nvSpPr>
          <p:spPr>
            <a:xfrm rot="3240000">
              <a:off x="7424542" y="1635604"/>
              <a:ext cx="311870" cy="394340"/>
            </a:xfrm>
            <a:custGeom>
              <a:avLst/>
              <a:gdLst>
                <a:gd name="connsiteX0" fmla="*/ 0 w 311870"/>
                <a:gd name="connsiteY0" fmla="*/ 78868 h 394340"/>
                <a:gd name="connsiteX1" fmla="*/ 155935 w 311870"/>
                <a:gd name="connsiteY1" fmla="*/ 78868 h 394340"/>
                <a:gd name="connsiteX2" fmla="*/ 155935 w 311870"/>
                <a:gd name="connsiteY2" fmla="*/ 0 h 394340"/>
                <a:gd name="connsiteX3" fmla="*/ 311870 w 311870"/>
                <a:gd name="connsiteY3" fmla="*/ 197170 h 394340"/>
                <a:gd name="connsiteX4" fmla="*/ 155935 w 311870"/>
                <a:gd name="connsiteY4" fmla="*/ 394340 h 394340"/>
                <a:gd name="connsiteX5" fmla="*/ 155935 w 311870"/>
                <a:gd name="connsiteY5" fmla="*/ 315472 h 394340"/>
                <a:gd name="connsiteX6" fmla="*/ 0 w 311870"/>
                <a:gd name="connsiteY6" fmla="*/ 315472 h 394340"/>
                <a:gd name="connsiteX7" fmla="*/ 0 w 311870"/>
                <a:gd name="connsiteY7" fmla="*/ 78868 h 39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870" h="394340">
                  <a:moveTo>
                    <a:pt x="0" y="78868"/>
                  </a:moveTo>
                  <a:lnTo>
                    <a:pt x="155935" y="78868"/>
                  </a:lnTo>
                  <a:lnTo>
                    <a:pt x="155935" y="0"/>
                  </a:lnTo>
                  <a:lnTo>
                    <a:pt x="311870" y="197170"/>
                  </a:lnTo>
                  <a:lnTo>
                    <a:pt x="155935" y="394340"/>
                  </a:lnTo>
                  <a:lnTo>
                    <a:pt x="155935" y="315472"/>
                  </a:lnTo>
                  <a:lnTo>
                    <a:pt x="0" y="315472"/>
                  </a:lnTo>
                  <a:lnTo>
                    <a:pt x="0" y="7886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8867" rIns="93560" bIns="78868" numCol="1" spcCol="1270" anchor="ctr" anchorCtr="0">
              <a:noAutofit/>
            </a:bodyPr>
            <a:lstStyle/>
            <a:p>
              <a:pPr marL="0" lvl="0" indent="0" algn="ctr" defTabSz="355600">
                <a:lnSpc>
                  <a:spcPct val="90000"/>
                </a:lnSpc>
                <a:spcBef>
                  <a:spcPct val="0"/>
                </a:spcBef>
                <a:spcAft>
                  <a:spcPct val="35000"/>
                </a:spcAft>
                <a:buNone/>
              </a:pPr>
              <a:endParaRPr lang="en-US" kern="1200">
                <a:latin typeface="Arial Black" panose="020B0A04020102020204" pitchFamily="34" charset="0"/>
                <a:cs typeface="Arial" panose="020B0604020202020204" pitchFamily="34" charset="0"/>
              </a:endParaRPr>
            </a:p>
          </p:txBody>
        </p:sp>
        <p:sp>
          <p:nvSpPr>
            <p:cNvPr id="13" name="Freeform: Shape 12">
              <a:extLst>
                <a:ext uri="{FF2B5EF4-FFF2-40B4-BE49-F238E27FC236}">
                  <a16:creationId xmlns:a16="http://schemas.microsoft.com/office/drawing/2014/main" id="{A3A7C8EA-CAD0-1332-A144-4BF3C6D8D45A}"/>
                </a:ext>
              </a:extLst>
            </p:cNvPr>
            <p:cNvSpPr/>
            <p:nvPr/>
          </p:nvSpPr>
          <p:spPr>
            <a:xfrm>
              <a:off x="7517782" y="1966368"/>
              <a:ext cx="1168415" cy="1168415"/>
            </a:xfrm>
            <a:custGeom>
              <a:avLst/>
              <a:gdLst>
                <a:gd name="connsiteX0" fmla="*/ 0 w 1168415"/>
                <a:gd name="connsiteY0" fmla="*/ 584208 h 1168415"/>
                <a:gd name="connsiteX1" fmla="*/ 584208 w 1168415"/>
                <a:gd name="connsiteY1" fmla="*/ 0 h 1168415"/>
                <a:gd name="connsiteX2" fmla="*/ 1168416 w 1168415"/>
                <a:gd name="connsiteY2" fmla="*/ 584208 h 1168415"/>
                <a:gd name="connsiteX3" fmla="*/ 584208 w 1168415"/>
                <a:gd name="connsiteY3" fmla="*/ 1168416 h 1168415"/>
                <a:gd name="connsiteX4" fmla="*/ 0 w 1168415"/>
                <a:gd name="connsiteY4" fmla="*/ 584208 h 116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15" h="1168415">
                  <a:moveTo>
                    <a:pt x="0" y="584208"/>
                  </a:moveTo>
                  <a:cubicBezTo>
                    <a:pt x="0" y="261559"/>
                    <a:pt x="261559" y="0"/>
                    <a:pt x="584208" y="0"/>
                  </a:cubicBezTo>
                  <a:cubicBezTo>
                    <a:pt x="906857" y="0"/>
                    <a:pt x="1168416" y="261559"/>
                    <a:pt x="1168416" y="584208"/>
                  </a:cubicBezTo>
                  <a:cubicBezTo>
                    <a:pt x="1168416" y="906857"/>
                    <a:pt x="906857" y="1168416"/>
                    <a:pt x="584208" y="1168416"/>
                  </a:cubicBezTo>
                  <a:cubicBezTo>
                    <a:pt x="261559" y="1168416"/>
                    <a:pt x="0" y="906857"/>
                    <a:pt x="0" y="584208"/>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3810" tIns="183810" rIns="183810" bIns="183810" numCol="1" spcCol="1270" anchor="ctr" anchorCtr="0">
              <a:noAutofit/>
            </a:bodyPr>
            <a:lstStyle/>
            <a:p>
              <a:pPr marL="0" lvl="0" indent="0" algn="ctr" defTabSz="444500">
                <a:lnSpc>
                  <a:spcPct val="90000"/>
                </a:lnSpc>
                <a:spcBef>
                  <a:spcPct val="0"/>
                </a:spcBef>
                <a:spcAft>
                  <a:spcPct val="35000"/>
                </a:spcAft>
                <a:buNone/>
              </a:pPr>
              <a:r>
                <a:rPr lang="en-US" kern="1200" dirty="0">
                  <a:latin typeface="Arial Black" panose="020B0A04020102020204" pitchFamily="34" charset="0"/>
                  <a:cs typeface="Arial" panose="020B0604020202020204" pitchFamily="34" charset="0"/>
                </a:rPr>
                <a:t> Drone Control</a:t>
              </a:r>
            </a:p>
          </p:txBody>
        </p:sp>
        <p:sp>
          <p:nvSpPr>
            <p:cNvPr id="14" name="Freeform: Shape 13">
              <a:extLst>
                <a:ext uri="{FF2B5EF4-FFF2-40B4-BE49-F238E27FC236}">
                  <a16:creationId xmlns:a16="http://schemas.microsoft.com/office/drawing/2014/main" id="{18917CB0-99D2-1BF3-0348-0CE3C93116C2}"/>
                </a:ext>
              </a:extLst>
            </p:cNvPr>
            <p:cNvSpPr/>
            <p:nvPr/>
          </p:nvSpPr>
          <p:spPr>
            <a:xfrm rot="5400000">
              <a:off x="7946055" y="3223004"/>
              <a:ext cx="311870" cy="394340"/>
            </a:xfrm>
            <a:custGeom>
              <a:avLst/>
              <a:gdLst>
                <a:gd name="connsiteX0" fmla="*/ 0 w 311870"/>
                <a:gd name="connsiteY0" fmla="*/ 78868 h 394340"/>
                <a:gd name="connsiteX1" fmla="*/ 155935 w 311870"/>
                <a:gd name="connsiteY1" fmla="*/ 78868 h 394340"/>
                <a:gd name="connsiteX2" fmla="*/ 155935 w 311870"/>
                <a:gd name="connsiteY2" fmla="*/ 0 h 394340"/>
                <a:gd name="connsiteX3" fmla="*/ 311870 w 311870"/>
                <a:gd name="connsiteY3" fmla="*/ 197170 h 394340"/>
                <a:gd name="connsiteX4" fmla="*/ 155935 w 311870"/>
                <a:gd name="connsiteY4" fmla="*/ 394340 h 394340"/>
                <a:gd name="connsiteX5" fmla="*/ 155935 w 311870"/>
                <a:gd name="connsiteY5" fmla="*/ 315472 h 394340"/>
                <a:gd name="connsiteX6" fmla="*/ 0 w 311870"/>
                <a:gd name="connsiteY6" fmla="*/ 315472 h 394340"/>
                <a:gd name="connsiteX7" fmla="*/ 0 w 311870"/>
                <a:gd name="connsiteY7" fmla="*/ 78868 h 39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870" h="394340">
                  <a:moveTo>
                    <a:pt x="0" y="78868"/>
                  </a:moveTo>
                  <a:lnTo>
                    <a:pt x="155935" y="78868"/>
                  </a:lnTo>
                  <a:lnTo>
                    <a:pt x="155935" y="0"/>
                  </a:lnTo>
                  <a:lnTo>
                    <a:pt x="311870" y="197170"/>
                  </a:lnTo>
                  <a:lnTo>
                    <a:pt x="155935" y="394340"/>
                  </a:lnTo>
                  <a:lnTo>
                    <a:pt x="155935" y="315472"/>
                  </a:lnTo>
                  <a:lnTo>
                    <a:pt x="0" y="315472"/>
                  </a:lnTo>
                  <a:lnTo>
                    <a:pt x="0" y="7886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8867" rIns="93560" bIns="78868" numCol="1" spcCol="1270" anchor="ctr" anchorCtr="0">
              <a:noAutofit/>
            </a:bodyPr>
            <a:lstStyle/>
            <a:p>
              <a:pPr marL="0" lvl="0" indent="0" algn="ctr" defTabSz="355600">
                <a:lnSpc>
                  <a:spcPct val="90000"/>
                </a:lnSpc>
                <a:spcBef>
                  <a:spcPct val="0"/>
                </a:spcBef>
                <a:spcAft>
                  <a:spcPct val="35000"/>
                </a:spcAft>
                <a:buNone/>
              </a:pPr>
              <a:endParaRPr lang="en-US" kern="1200">
                <a:latin typeface="Arial Black" panose="020B0A04020102020204" pitchFamily="34" charset="0"/>
                <a:cs typeface="Arial" panose="020B0604020202020204" pitchFamily="34" charset="0"/>
              </a:endParaRPr>
            </a:p>
          </p:txBody>
        </p:sp>
        <p:sp>
          <p:nvSpPr>
            <p:cNvPr id="15" name="Freeform: Shape 14">
              <a:extLst>
                <a:ext uri="{FF2B5EF4-FFF2-40B4-BE49-F238E27FC236}">
                  <a16:creationId xmlns:a16="http://schemas.microsoft.com/office/drawing/2014/main" id="{9F31A64F-D472-72A0-6C10-8528909C8717}"/>
                </a:ext>
              </a:extLst>
            </p:cNvPr>
            <p:cNvSpPr/>
            <p:nvPr/>
          </p:nvSpPr>
          <p:spPr>
            <a:xfrm>
              <a:off x="7517782" y="3723218"/>
              <a:ext cx="1168415" cy="1168415"/>
            </a:xfrm>
            <a:custGeom>
              <a:avLst/>
              <a:gdLst>
                <a:gd name="connsiteX0" fmla="*/ 0 w 1168415"/>
                <a:gd name="connsiteY0" fmla="*/ 584208 h 1168415"/>
                <a:gd name="connsiteX1" fmla="*/ 584208 w 1168415"/>
                <a:gd name="connsiteY1" fmla="*/ 0 h 1168415"/>
                <a:gd name="connsiteX2" fmla="*/ 1168416 w 1168415"/>
                <a:gd name="connsiteY2" fmla="*/ 584208 h 1168415"/>
                <a:gd name="connsiteX3" fmla="*/ 584208 w 1168415"/>
                <a:gd name="connsiteY3" fmla="*/ 1168416 h 1168415"/>
                <a:gd name="connsiteX4" fmla="*/ 0 w 1168415"/>
                <a:gd name="connsiteY4" fmla="*/ 584208 h 116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15" h="1168415">
                  <a:moveTo>
                    <a:pt x="0" y="584208"/>
                  </a:moveTo>
                  <a:cubicBezTo>
                    <a:pt x="0" y="261559"/>
                    <a:pt x="261559" y="0"/>
                    <a:pt x="584208" y="0"/>
                  </a:cubicBezTo>
                  <a:cubicBezTo>
                    <a:pt x="906857" y="0"/>
                    <a:pt x="1168416" y="261559"/>
                    <a:pt x="1168416" y="584208"/>
                  </a:cubicBezTo>
                  <a:cubicBezTo>
                    <a:pt x="1168416" y="906857"/>
                    <a:pt x="906857" y="1168416"/>
                    <a:pt x="584208" y="1168416"/>
                  </a:cubicBezTo>
                  <a:cubicBezTo>
                    <a:pt x="261559" y="1168416"/>
                    <a:pt x="0" y="906857"/>
                    <a:pt x="0" y="584208"/>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3810" tIns="183810" rIns="183810" bIns="183810" numCol="1" spcCol="1270" anchor="ctr" anchorCtr="0">
              <a:noAutofit/>
            </a:bodyPr>
            <a:lstStyle/>
            <a:p>
              <a:pPr marL="0" lvl="0" indent="0" algn="ctr" defTabSz="444500">
                <a:lnSpc>
                  <a:spcPct val="90000"/>
                </a:lnSpc>
                <a:spcBef>
                  <a:spcPct val="0"/>
                </a:spcBef>
                <a:spcAft>
                  <a:spcPct val="35000"/>
                </a:spcAft>
                <a:buNone/>
              </a:pPr>
              <a:r>
                <a:rPr lang="en-US" kern="1200" dirty="0">
                  <a:latin typeface="Arial Black" panose="020B0A04020102020204" pitchFamily="34" charset="0"/>
                  <a:cs typeface="Arial" panose="020B0604020202020204" pitchFamily="34" charset="0"/>
                </a:rPr>
                <a:t> Life-saving Cars</a:t>
              </a:r>
            </a:p>
          </p:txBody>
        </p:sp>
        <p:sp>
          <p:nvSpPr>
            <p:cNvPr id="16" name="Freeform: Shape 15">
              <a:extLst>
                <a:ext uri="{FF2B5EF4-FFF2-40B4-BE49-F238E27FC236}">
                  <a16:creationId xmlns:a16="http://schemas.microsoft.com/office/drawing/2014/main" id="{2441E26E-E491-2F19-3C81-E13E5C663F07}"/>
                </a:ext>
              </a:extLst>
            </p:cNvPr>
            <p:cNvSpPr/>
            <p:nvPr/>
          </p:nvSpPr>
          <p:spPr>
            <a:xfrm rot="18360000">
              <a:off x="7434918" y="4813774"/>
              <a:ext cx="311870" cy="394341"/>
            </a:xfrm>
            <a:custGeom>
              <a:avLst/>
              <a:gdLst>
                <a:gd name="connsiteX0" fmla="*/ 0 w 311870"/>
                <a:gd name="connsiteY0" fmla="*/ 78868 h 394340"/>
                <a:gd name="connsiteX1" fmla="*/ 155935 w 311870"/>
                <a:gd name="connsiteY1" fmla="*/ 78868 h 394340"/>
                <a:gd name="connsiteX2" fmla="*/ 155935 w 311870"/>
                <a:gd name="connsiteY2" fmla="*/ 0 h 394340"/>
                <a:gd name="connsiteX3" fmla="*/ 311870 w 311870"/>
                <a:gd name="connsiteY3" fmla="*/ 197170 h 394340"/>
                <a:gd name="connsiteX4" fmla="*/ 155935 w 311870"/>
                <a:gd name="connsiteY4" fmla="*/ 394340 h 394340"/>
                <a:gd name="connsiteX5" fmla="*/ 155935 w 311870"/>
                <a:gd name="connsiteY5" fmla="*/ 315472 h 394340"/>
                <a:gd name="connsiteX6" fmla="*/ 0 w 311870"/>
                <a:gd name="connsiteY6" fmla="*/ 315472 h 394340"/>
                <a:gd name="connsiteX7" fmla="*/ 0 w 311870"/>
                <a:gd name="connsiteY7" fmla="*/ 78868 h 39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870" h="394340">
                  <a:moveTo>
                    <a:pt x="311870" y="315472"/>
                  </a:moveTo>
                  <a:lnTo>
                    <a:pt x="155935" y="315472"/>
                  </a:lnTo>
                  <a:lnTo>
                    <a:pt x="155935" y="394340"/>
                  </a:lnTo>
                  <a:lnTo>
                    <a:pt x="0" y="197170"/>
                  </a:lnTo>
                  <a:lnTo>
                    <a:pt x="155935" y="0"/>
                  </a:lnTo>
                  <a:lnTo>
                    <a:pt x="155935" y="78868"/>
                  </a:lnTo>
                  <a:lnTo>
                    <a:pt x="311870" y="78868"/>
                  </a:lnTo>
                  <a:lnTo>
                    <a:pt x="311870" y="315472"/>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3559" tIns="78868" rIns="1" bIns="78868" numCol="1" spcCol="1270" anchor="ctr" anchorCtr="0">
              <a:noAutofit/>
            </a:bodyPr>
            <a:lstStyle/>
            <a:p>
              <a:pPr marL="0" lvl="0" indent="0" algn="ctr" defTabSz="355600">
                <a:lnSpc>
                  <a:spcPct val="90000"/>
                </a:lnSpc>
                <a:spcBef>
                  <a:spcPct val="0"/>
                </a:spcBef>
                <a:spcAft>
                  <a:spcPct val="35000"/>
                </a:spcAft>
                <a:buNone/>
              </a:pPr>
              <a:endParaRPr lang="en-US" kern="1200">
                <a:latin typeface="Arial Black" panose="020B0A04020102020204" pitchFamily="34" charset="0"/>
                <a:cs typeface="Arial" panose="020B0604020202020204" pitchFamily="34" charset="0"/>
              </a:endParaRPr>
            </a:p>
          </p:txBody>
        </p:sp>
        <p:sp>
          <p:nvSpPr>
            <p:cNvPr id="17" name="Freeform: Shape 16">
              <a:extLst>
                <a:ext uri="{FF2B5EF4-FFF2-40B4-BE49-F238E27FC236}">
                  <a16:creationId xmlns:a16="http://schemas.microsoft.com/office/drawing/2014/main" id="{563FC6C1-20F4-AD54-89AC-AC91F50FBABA}"/>
                </a:ext>
              </a:extLst>
            </p:cNvPr>
            <p:cNvSpPr/>
            <p:nvPr/>
          </p:nvSpPr>
          <p:spPr>
            <a:xfrm>
              <a:off x="6485132" y="5144539"/>
              <a:ext cx="1250262" cy="1168415"/>
            </a:xfrm>
            <a:custGeom>
              <a:avLst/>
              <a:gdLst>
                <a:gd name="connsiteX0" fmla="*/ 0 w 1168415"/>
                <a:gd name="connsiteY0" fmla="*/ 584208 h 1168415"/>
                <a:gd name="connsiteX1" fmla="*/ 584208 w 1168415"/>
                <a:gd name="connsiteY1" fmla="*/ 0 h 1168415"/>
                <a:gd name="connsiteX2" fmla="*/ 1168416 w 1168415"/>
                <a:gd name="connsiteY2" fmla="*/ 584208 h 1168415"/>
                <a:gd name="connsiteX3" fmla="*/ 584208 w 1168415"/>
                <a:gd name="connsiteY3" fmla="*/ 1168416 h 1168415"/>
                <a:gd name="connsiteX4" fmla="*/ 0 w 1168415"/>
                <a:gd name="connsiteY4" fmla="*/ 584208 h 116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15" h="1168415">
                  <a:moveTo>
                    <a:pt x="0" y="584208"/>
                  </a:moveTo>
                  <a:cubicBezTo>
                    <a:pt x="0" y="261559"/>
                    <a:pt x="261559" y="0"/>
                    <a:pt x="584208" y="0"/>
                  </a:cubicBezTo>
                  <a:cubicBezTo>
                    <a:pt x="906857" y="0"/>
                    <a:pt x="1168416" y="261559"/>
                    <a:pt x="1168416" y="584208"/>
                  </a:cubicBezTo>
                  <a:cubicBezTo>
                    <a:pt x="1168416" y="906857"/>
                    <a:pt x="906857" y="1168416"/>
                    <a:pt x="584208" y="1168416"/>
                  </a:cubicBezTo>
                  <a:cubicBezTo>
                    <a:pt x="261559" y="1168416"/>
                    <a:pt x="0" y="906857"/>
                    <a:pt x="0" y="584208"/>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3810" tIns="183810" rIns="183810" bIns="183810" numCol="1" spcCol="1270" anchor="ctr" anchorCtr="0">
              <a:noAutofit/>
            </a:bodyPr>
            <a:lstStyle/>
            <a:p>
              <a:pPr marL="0" lvl="0" indent="0" algn="ctr" defTabSz="444500">
                <a:lnSpc>
                  <a:spcPct val="90000"/>
                </a:lnSpc>
                <a:spcBef>
                  <a:spcPct val="0"/>
                </a:spcBef>
                <a:spcAft>
                  <a:spcPct val="35000"/>
                </a:spcAft>
                <a:buNone/>
              </a:pPr>
              <a:r>
                <a:rPr lang="en-US" kern="1200" dirty="0">
                  <a:latin typeface="Arial Black" panose="020B0A04020102020204" pitchFamily="34" charset="0"/>
                  <a:cs typeface="Arial" panose="020B0604020202020204" pitchFamily="34" charset="0"/>
                </a:rPr>
                <a:t>Autonomous Trucks</a:t>
              </a:r>
            </a:p>
          </p:txBody>
        </p:sp>
        <p:sp>
          <p:nvSpPr>
            <p:cNvPr id="18" name="Freeform: Shape 17">
              <a:extLst>
                <a:ext uri="{FF2B5EF4-FFF2-40B4-BE49-F238E27FC236}">
                  <a16:creationId xmlns:a16="http://schemas.microsoft.com/office/drawing/2014/main" id="{EB7BBCD1-50B1-256F-EB5E-17820CE5A912}"/>
                </a:ext>
              </a:extLst>
            </p:cNvPr>
            <p:cNvSpPr/>
            <p:nvPr/>
          </p:nvSpPr>
          <p:spPr>
            <a:xfrm rot="20520000">
              <a:off x="6086367" y="5800296"/>
              <a:ext cx="311871" cy="394341"/>
            </a:xfrm>
            <a:custGeom>
              <a:avLst/>
              <a:gdLst>
                <a:gd name="connsiteX0" fmla="*/ 0 w 311870"/>
                <a:gd name="connsiteY0" fmla="*/ 78868 h 394340"/>
                <a:gd name="connsiteX1" fmla="*/ 155935 w 311870"/>
                <a:gd name="connsiteY1" fmla="*/ 78868 h 394340"/>
                <a:gd name="connsiteX2" fmla="*/ 155935 w 311870"/>
                <a:gd name="connsiteY2" fmla="*/ 0 h 394340"/>
                <a:gd name="connsiteX3" fmla="*/ 311870 w 311870"/>
                <a:gd name="connsiteY3" fmla="*/ 197170 h 394340"/>
                <a:gd name="connsiteX4" fmla="*/ 155935 w 311870"/>
                <a:gd name="connsiteY4" fmla="*/ 394340 h 394340"/>
                <a:gd name="connsiteX5" fmla="*/ 155935 w 311870"/>
                <a:gd name="connsiteY5" fmla="*/ 315472 h 394340"/>
                <a:gd name="connsiteX6" fmla="*/ 0 w 311870"/>
                <a:gd name="connsiteY6" fmla="*/ 315472 h 394340"/>
                <a:gd name="connsiteX7" fmla="*/ 0 w 311870"/>
                <a:gd name="connsiteY7" fmla="*/ 78868 h 39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870" h="394340">
                  <a:moveTo>
                    <a:pt x="311870" y="315472"/>
                  </a:moveTo>
                  <a:lnTo>
                    <a:pt x="155935" y="315472"/>
                  </a:lnTo>
                  <a:lnTo>
                    <a:pt x="155935" y="394340"/>
                  </a:lnTo>
                  <a:lnTo>
                    <a:pt x="0" y="197170"/>
                  </a:lnTo>
                  <a:lnTo>
                    <a:pt x="155935" y="0"/>
                  </a:lnTo>
                  <a:lnTo>
                    <a:pt x="155935" y="78868"/>
                  </a:lnTo>
                  <a:lnTo>
                    <a:pt x="311870" y="78868"/>
                  </a:lnTo>
                  <a:lnTo>
                    <a:pt x="311870" y="315472"/>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3560" tIns="78868" rIns="1" bIns="78868" numCol="1" spcCol="1270" anchor="ctr" anchorCtr="0">
              <a:noAutofit/>
            </a:bodyPr>
            <a:lstStyle/>
            <a:p>
              <a:pPr marL="0" lvl="0" indent="0" algn="ctr" defTabSz="355600">
                <a:lnSpc>
                  <a:spcPct val="90000"/>
                </a:lnSpc>
                <a:spcBef>
                  <a:spcPct val="0"/>
                </a:spcBef>
                <a:spcAft>
                  <a:spcPct val="35000"/>
                </a:spcAft>
                <a:buNone/>
              </a:pPr>
              <a:endParaRPr lang="en-US" kern="1200">
                <a:latin typeface="Arial Black" panose="020B0A04020102020204" pitchFamily="34" charset="0"/>
                <a:cs typeface="Arial" panose="020B0604020202020204" pitchFamily="34" charset="0"/>
              </a:endParaRPr>
            </a:p>
          </p:txBody>
        </p:sp>
        <p:sp>
          <p:nvSpPr>
            <p:cNvPr id="19" name="Freeform: Shape 18">
              <a:extLst>
                <a:ext uri="{FF2B5EF4-FFF2-40B4-BE49-F238E27FC236}">
                  <a16:creationId xmlns:a16="http://schemas.microsoft.com/office/drawing/2014/main" id="{6C3DAF42-E9ED-95D9-33CA-49EB7FB043C2}"/>
                </a:ext>
              </a:extLst>
            </p:cNvPr>
            <p:cNvSpPr/>
            <p:nvPr/>
          </p:nvSpPr>
          <p:spPr>
            <a:xfrm>
              <a:off x="4814269" y="5687435"/>
              <a:ext cx="1168415" cy="1168415"/>
            </a:xfrm>
            <a:custGeom>
              <a:avLst/>
              <a:gdLst>
                <a:gd name="connsiteX0" fmla="*/ 0 w 1168415"/>
                <a:gd name="connsiteY0" fmla="*/ 584208 h 1168415"/>
                <a:gd name="connsiteX1" fmla="*/ 584208 w 1168415"/>
                <a:gd name="connsiteY1" fmla="*/ 0 h 1168415"/>
                <a:gd name="connsiteX2" fmla="*/ 1168416 w 1168415"/>
                <a:gd name="connsiteY2" fmla="*/ 584208 h 1168415"/>
                <a:gd name="connsiteX3" fmla="*/ 584208 w 1168415"/>
                <a:gd name="connsiteY3" fmla="*/ 1168416 h 1168415"/>
                <a:gd name="connsiteX4" fmla="*/ 0 w 1168415"/>
                <a:gd name="connsiteY4" fmla="*/ 584208 h 116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15" h="1168415">
                  <a:moveTo>
                    <a:pt x="0" y="584208"/>
                  </a:moveTo>
                  <a:cubicBezTo>
                    <a:pt x="0" y="261559"/>
                    <a:pt x="261559" y="0"/>
                    <a:pt x="584208" y="0"/>
                  </a:cubicBezTo>
                  <a:cubicBezTo>
                    <a:pt x="906857" y="0"/>
                    <a:pt x="1168416" y="261559"/>
                    <a:pt x="1168416" y="584208"/>
                  </a:cubicBezTo>
                  <a:cubicBezTo>
                    <a:pt x="1168416" y="906857"/>
                    <a:pt x="906857" y="1168416"/>
                    <a:pt x="584208" y="1168416"/>
                  </a:cubicBezTo>
                  <a:cubicBezTo>
                    <a:pt x="261559" y="1168416"/>
                    <a:pt x="0" y="906857"/>
                    <a:pt x="0" y="584208"/>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3810" tIns="183810" rIns="183810" bIns="183810" numCol="1" spcCol="1270" anchor="ctr" anchorCtr="0">
              <a:noAutofit/>
            </a:bodyPr>
            <a:lstStyle/>
            <a:p>
              <a:pPr marL="0" lvl="0" indent="0" algn="ctr" defTabSz="444500">
                <a:lnSpc>
                  <a:spcPct val="90000"/>
                </a:lnSpc>
                <a:spcBef>
                  <a:spcPct val="0"/>
                </a:spcBef>
                <a:spcAft>
                  <a:spcPct val="35000"/>
                </a:spcAft>
                <a:buNone/>
              </a:pPr>
              <a:r>
                <a:rPr lang="en-US" kern="1200" dirty="0">
                  <a:latin typeface="Arial Black" panose="020B0A04020102020204" pitchFamily="34" charset="0"/>
                  <a:cs typeface="Arial" panose="020B0604020202020204" pitchFamily="34" charset="0"/>
                </a:rPr>
                <a:t>Public Transportation</a:t>
              </a:r>
            </a:p>
          </p:txBody>
        </p:sp>
        <p:sp>
          <p:nvSpPr>
            <p:cNvPr id="20" name="Freeform: Shape 19">
              <a:extLst>
                <a:ext uri="{FF2B5EF4-FFF2-40B4-BE49-F238E27FC236}">
                  <a16:creationId xmlns:a16="http://schemas.microsoft.com/office/drawing/2014/main" id="{AFF3786E-A32C-14A0-E588-64D17F1FEAA7}"/>
                </a:ext>
              </a:extLst>
            </p:cNvPr>
            <p:cNvSpPr/>
            <p:nvPr/>
          </p:nvSpPr>
          <p:spPr>
            <a:xfrm rot="22680000">
              <a:off x="4415504" y="5805751"/>
              <a:ext cx="311871" cy="394341"/>
            </a:xfrm>
            <a:custGeom>
              <a:avLst/>
              <a:gdLst>
                <a:gd name="connsiteX0" fmla="*/ 0 w 311870"/>
                <a:gd name="connsiteY0" fmla="*/ 78868 h 394340"/>
                <a:gd name="connsiteX1" fmla="*/ 155935 w 311870"/>
                <a:gd name="connsiteY1" fmla="*/ 78868 h 394340"/>
                <a:gd name="connsiteX2" fmla="*/ 155935 w 311870"/>
                <a:gd name="connsiteY2" fmla="*/ 0 h 394340"/>
                <a:gd name="connsiteX3" fmla="*/ 311870 w 311870"/>
                <a:gd name="connsiteY3" fmla="*/ 197170 h 394340"/>
                <a:gd name="connsiteX4" fmla="*/ 155935 w 311870"/>
                <a:gd name="connsiteY4" fmla="*/ 394340 h 394340"/>
                <a:gd name="connsiteX5" fmla="*/ 155935 w 311870"/>
                <a:gd name="connsiteY5" fmla="*/ 315472 h 394340"/>
                <a:gd name="connsiteX6" fmla="*/ 0 w 311870"/>
                <a:gd name="connsiteY6" fmla="*/ 315472 h 394340"/>
                <a:gd name="connsiteX7" fmla="*/ 0 w 311870"/>
                <a:gd name="connsiteY7" fmla="*/ 78868 h 39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870" h="394340">
                  <a:moveTo>
                    <a:pt x="311870" y="315472"/>
                  </a:moveTo>
                  <a:lnTo>
                    <a:pt x="155935" y="315472"/>
                  </a:lnTo>
                  <a:lnTo>
                    <a:pt x="155935" y="394340"/>
                  </a:lnTo>
                  <a:lnTo>
                    <a:pt x="0" y="197170"/>
                  </a:lnTo>
                  <a:lnTo>
                    <a:pt x="155935" y="0"/>
                  </a:lnTo>
                  <a:lnTo>
                    <a:pt x="155935" y="78868"/>
                  </a:lnTo>
                  <a:lnTo>
                    <a:pt x="311870" y="78868"/>
                  </a:lnTo>
                  <a:lnTo>
                    <a:pt x="311870" y="315472"/>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3560" tIns="78869" rIns="1" bIns="78867" numCol="1" spcCol="1270" anchor="ctr" anchorCtr="0">
              <a:noAutofit/>
            </a:bodyPr>
            <a:lstStyle/>
            <a:p>
              <a:pPr marL="0" lvl="0" indent="0" algn="ctr" defTabSz="355600">
                <a:lnSpc>
                  <a:spcPct val="90000"/>
                </a:lnSpc>
                <a:spcBef>
                  <a:spcPct val="0"/>
                </a:spcBef>
                <a:spcAft>
                  <a:spcPct val="35000"/>
                </a:spcAft>
                <a:buNone/>
              </a:pPr>
              <a:endParaRPr lang="en-US" kern="1200">
                <a:latin typeface="Arial Black" panose="020B0A04020102020204" pitchFamily="34" charset="0"/>
                <a:cs typeface="Arial" panose="020B0604020202020204" pitchFamily="34" charset="0"/>
              </a:endParaRPr>
            </a:p>
          </p:txBody>
        </p:sp>
        <p:sp>
          <p:nvSpPr>
            <p:cNvPr id="21" name="Freeform: Shape 20">
              <a:extLst>
                <a:ext uri="{FF2B5EF4-FFF2-40B4-BE49-F238E27FC236}">
                  <a16:creationId xmlns:a16="http://schemas.microsoft.com/office/drawing/2014/main" id="{26CE1DD7-B2C7-CD7B-100D-A6B5E8FB66C8}"/>
                </a:ext>
              </a:extLst>
            </p:cNvPr>
            <p:cNvSpPr/>
            <p:nvPr/>
          </p:nvSpPr>
          <p:spPr>
            <a:xfrm>
              <a:off x="3143406" y="5144539"/>
              <a:ext cx="1168415" cy="1168415"/>
            </a:xfrm>
            <a:custGeom>
              <a:avLst/>
              <a:gdLst>
                <a:gd name="connsiteX0" fmla="*/ 0 w 1168415"/>
                <a:gd name="connsiteY0" fmla="*/ 584208 h 1168415"/>
                <a:gd name="connsiteX1" fmla="*/ 584208 w 1168415"/>
                <a:gd name="connsiteY1" fmla="*/ 0 h 1168415"/>
                <a:gd name="connsiteX2" fmla="*/ 1168416 w 1168415"/>
                <a:gd name="connsiteY2" fmla="*/ 584208 h 1168415"/>
                <a:gd name="connsiteX3" fmla="*/ 584208 w 1168415"/>
                <a:gd name="connsiteY3" fmla="*/ 1168416 h 1168415"/>
                <a:gd name="connsiteX4" fmla="*/ 0 w 1168415"/>
                <a:gd name="connsiteY4" fmla="*/ 584208 h 116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15" h="1168415">
                  <a:moveTo>
                    <a:pt x="0" y="584208"/>
                  </a:moveTo>
                  <a:cubicBezTo>
                    <a:pt x="0" y="261559"/>
                    <a:pt x="261559" y="0"/>
                    <a:pt x="584208" y="0"/>
                  </a:cubicBezTo>
                  <a:cubicBezTo>
                    <a:pt x="906857" y="0"/>
                    <a:pt x="1168416" y="261559"/>
                    <a:pt x="1168416" y="584208"/>
                  </a:cubicBezTo>
                  <a:cubicBezTo>
                    <a:pt x="1168416" y="906857"/>
                    <a:pt x="906857" y="1168416"/>
                    <a:pt x="584208" y="1168416"/>
                  </a:cubicBezTo>
                  <a:cubicBezTo>
                    <a:pt x="261559" y="1168416"/>
                    <a:pt x="0" y="906857"/>
                    <a:pt x="0" y="584208"/>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3810" tIns="183810" rIns="183810" bIns="183810" numCol="1" spcCol="1270" anchor="ctr" anchorCtr="0">
              <a:noAutofit/>
            </a:bodyPr>
            <a:lstStyle/>
            <a:p>
              <a:pPr marL="0" lvl="0" indent="0" algn="ctr" defTabSz="444500">
                <a:lnSpc>
                  <a:spcPct val="90000"/>
                </a:lnSpc>
                <a:spcBef>
                  <a:spcPct val="0"/>
                </a:spcBef>
                <a:spcAft>
                  <a:spcPct val="35000"/>
                </a:spcAft>
                <a:buNone/>
              </a:pPr>
              <a:r>
                <a:rPr lang="en-US" kern="1200" dirty="0">
                  <a:latin typeface="Arial Black" panose="020B0A04020102020204" pitchFamily="34" charset="0"/>
                  <a:cs typeface="Arial" panose="020B0604020202020204" pitchFamily="34" charset="0"/>
                </a:rPr>
                <a:t>Aviation</a:t>
              </a:r>
            </a:p>
          </p:txBody>
        </p:sp>
        <p:sp>
          <p:nvSpPr>
            <p:cNvPr id="22" name="Freeform: Shape 21">
              <a:extLst>
                <a:ext uri="{FF2B5EF4-FFF2-40B4-BE49-F238E27FC236}">
                  <a16:creationId xmlns:a16="http://schemas.microsoft.com/office/drawing/2014/main" id="{D9564F93-19A0-1957-5E8C-3C5587F23C4A}"/>
                </a:ext>
              </a:extLst>
            </p:cNvPr>
            <p:cNvSpPr/>
            <p:nvPr/>
          </p:nvSpPr>
          <p:spPr>
            <a:xfrm rot="24840000">
              <a:off x="3060541" y="4828055"/>
              <a:ext cx="311871" cy="394341"/>
            </a:xfrm>
            <a:custGeom>
              <a:avLst/>
              <a:gdLst>
                <a:gd name="connsiteX0" fmla="*/ 0 w 311870"/>
                <a:gd name="connsiteY0" fmla="*/ 78868 h 394340"/>
                <a:gd name="connsiteX1" fmla="*/ 155935 w 311870"/>
                <a:gd name="connsiteY1" fmla="*/ 78868 h 394340"/>
                <a:gd name="connsiteX2" fmla="*/ 155935 w 311870"/>
                <a:gd name="connsiteY2" fmla="*/ 0 h 394340"/>
                <a:gd name="connsiteX3" fmla="*/ 311870 w 311870"/>
                <a:gd name="connsiteY3" fmla="*/ 197170 h 394340"/>
                <a:gd name="connsiteX4" fmla="*/ 155935 w 311870"/>
                <a:gd name="connsiteY4" fmla="*/ 394340 h 394340"/>
                <a:gd name="connsiteX5" fmla="*/ 155935 w 311870"/>
                <a:gd name="connsiteY5" fmla="*/ 315472 h 394340"/>
                <a:gd name="connsiteX6" fmla="*/ 0 w 311870"/>
                <a:gd name="connsiteY6" fmla="*/ 315472 h 394340"/>
                <a:gd name="connsiteX7" fmla="*/ 0 w 311870"/>
                <a:gd name="connsiteY7" fmla="*/ 78868 h 39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870" h="394340">
                  <a:moveTo>
                    <a:pt x="311870" y="315472"/>
                  </a:moveTo>
                  <a:lnTo>
                    <a:pt x="155935" y="315472"/>
                  </a:lnTo>
                  <a:lnTo>
                    <a:pt x="155935" y="394340"/>
                  </a:lnTo>
                  <a:lnTo>
                    <a:pt x="0" y="197170"/>
                  </a:lnTo>
                  <a:lnTo>
                    <a:pt x="155935" y="0"/>
                  </a:lnTo>
                  <a:lnTo>
                    <a:pt x="155935" y="78868"/>
                  </a:lnTo>
                  <a:lnTo>
                    <a:pt x="311870" y="78868"/>
                  </a:lnTo>
                  <a:lnTo>
                    <a:pt x="311870" y="315472"/>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3561" tIns="78868" rIns="0" bIns="78868" numCol="1" spcCol="1270" anchor="ctr" anchorCtr="0">
              <a:noAutofit/>
            </a:bodyPr>
            <a:lstStyle/>
            <a:p>
              <a:pPr marL="0" lvl="0" indent="0" algn="ctr" defTabSz="355600">
                <a:lnSpc>
                  <a:spcPct val="90000"/>
                </a:lnSpc>
                <a:spcBef>
                  <a:spcPct val="0"/>
                </a:spcBef>
                <a:spcAft>
                  <a:spcPct val="35000"/>
                </a:spcAft>
                <a:buNone/>
              </a:pPr>
              <a:endParaRPr lang="en-US" kern="1200">
                <a:latin typeface="Arial Black" panose="020B0A04020102020204" pitchFamily="34" charset="0"/>
                <a:cs typeface="Arial" panose="020B0604020202020204" pitchFamily="34" charset="0"/>
              </a:endParaRPr>
            </a:p>
          </p:txBody>
        </p:sp>
        <p:sp>
          <p:nvSpPr>
            <p:cNvPr id="23" name="Freeform: Shape 22">
              <a:extLst>
                <a:ext uri="{FF2B5EF4-FFF2-40B4-BE49-F238E27FC236}">
                  <a16:creationId xmlns:a16="http://schemas.microsoft.com/office/drawing/2014/main" id="{0442AB23-D96D-972C-D9B9-88CD6FB428BF}"/>
                </a:ext>
              </a:extLst>
            </p:cNvPr>
            <p:cNvSpPr/>
            <p:nvPr/>
          </p:nvSpPr>
          <p:spPr>
            <a:xfrm>
              <a:off x="2110756" y="3723218"/>
              <a:ext cx="1168415" cy="1168415"/>
            </a:xfrm>
            <a:custGeom>
              <a:avLst/>
              <a:gdLst>
                <a:gd name="connsiteX0" fmla="*/ 0 w 1168415"/>
                <a:gd name="connsiteY0" fmla="*/ 584208 h 1168415"/>
                <a:gd name="connsiteX1" fmla="*/ 584208 w 1168415"/>
                <a:gd name="connsiteY1" fmla="*/ 0 h 1168415"/>
                <a:gd name="connsiteX2" fmla="*/ 1168416 w 1168415"/>
                <a:gd name="connsiteY2" fmla="*/ 584208 h 1168415"/>
                <a:gd name="connsiteX3" fmla="*/ 584208 w 1168415"/>
                <a:gd name="connsiteY3" fmla="*/ 1168416 h 1168415"/>
                <a:gd name="connsiteX4" fmla="*/ 0 w 1168415"/>
                <a:gd name="connsiteY4" fmla="*/ 584208 h 116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15" h="1168415">
                  <a:moveTo>
                    <a:pt x="0" y="584208"/>
                  </a:moveTo>
                  <a:cubicBezTo>
                    <a:pt x="0" y="261559"/>
                    <a:pt x="261559" y="0"/>
                    <a:pt x="584208" y="0"/>
                  </a:cubicBezTo>
                  <a:cubicBezTo>
                    <a:pt x="906857" y="0"/>
                    <a:pt x="1168416" y="261559"/>
                    <a:pt x="1168416" y="584208"/>
                  </a:cubicBezTo>
                  <a:cubicBezTo>
                    <a:pt x="1168416" y="906857"/>
                    <a:pt x="906857" y="1168416"/>
                    <a:pt x="584208" y="1168416"/>
                  </a:cubicBezTo>
                  <a:cubicBezTo>
                    <a:pt x="261559" y="1168416"/>
                    <a:pt x="0" y="906857"/>
                    <a:pt x="0" y="584208"/>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3810" tIns="183810" rIns="183810" bIns="183810" numCol="1" spcCol="1270" anchor="ctr" anchorCtr="0">
              <a:noAutofit/>
            </a:bodyPr>
            <a:lstStyle/>
            <a:p>
              <a:pPr marL="0" lvl="0" indent="0" algn="ctr" defTabSz="444500">
                <a:lnSpc>
                  <a:spcPct val="90000"/>
                </a:lnSpc>
                <a:spcBef>
                  <a:spcPct val="0"/>
                </a:spcBef>
                <a:spcAft>
                  <a:spcPct val="35000"/>
                </a:spcAft>
                <a:buNone/>
              </a:pPr>
              <a:r>
                <a:rPr lang="en-US" kern="1200" dirty="0">
                  <a:latin typeface="Arial Black" panose="020B0A04020102020204" pitchFamily="34" charset="0"/>
                  <a:cs typeface="Arial" panose="020B0604020202020204" pitchFamily="34" charset="0"/>
                </a:rPr>
                <a:t>Intelligent train automation</a:t>
              </a:r>
            </a:p>
          </p:txBody>
        </p:sp>
        <p:sp>
          <p:nvSpPr>
            <p:cNvPr id="24" name="Freeform: Shape 23">
              <a:extLst>
                <a:ext uri="{FF2B5EF4-FFF2-40B4-BE49-F238E27FC236}">
                  <a16:creationId xmlns:a16="http://schemas.microsoft.com/office/drawing/2014/main" id="{C88F3509-0904-37FB-CC19-0A8A003CD632}"/>
                </a:ext>
              </a:extLst>
            </p:cNvPr>
            <p:cNvSpPr/>
            <p:nvPr/>
          </p:nvSpPr>
          <p:spPr>
            <a:xfrm rot="16200000">
              <a:off x="2539028" y="3240657"/>
              <a:ext cx="311870" cy="394340"/>
            </a:xfrm>
            <a:custGeom>
              <a:avLst/>
              <a:gdLst>
                <a:gd name="connsiteX0" fmla="*/ 0 w 311870"/>
                <a:gd name="connsiteY0" fmla="*/ 78868 h 394340"/>
                <a:gd name="connsiteX1" fmla="*/ 155935 w 311870"/>
                <a:gd name="connsiteY1" fmla="*/ 78868 h 394340"/>
                <a:gd name="connsiteX2" fmla="*/ 155935 w 311870"/>
                <a:gd name="connsiteY2" fmla="*/ 0 h 394340"/>
                <a:gd name="connsiteX3" fmla="*/ 311870 w 311870"/>
                <a:gd name="connsiteY3" fmla="*/ 197170 h 394340"/>
                <a:gd name="connsiteX4" fmla="*/ 155935 w 311870"/>
                <a:gd name="connsiteY4" fmla="*/ 394340 h 394340"/>
                <a:gd name="connsiteX5" fmla="*/ 155935 w 311870"/>
                <a:gd name="connsiteY5" fmla="*/ 315472 h 394340"/>
                <a:gd name="connsiteX6" fmla="*/ 0 w 311870"/>
                <a:gd name="connsiteY6" fmla="*/ 315472 h 394340"/>
                <a:gd name="connsiteX7" fmla="*/ 0 w 311870"/>
                <a:gd name="connsiteY7" fmla="*/ 78868 h 39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870" h="394340">
                  <a:moveTo>
                    <a:pt x="0" y="78868"/>
                  </a:moveTo>
                  <a:lnTo>
                    <a:pt x="155935" y="78868"/>
                  </a:lnTo>
                  <a:lnTo>
                    <a:pt x="155935" y="0"/>
                  </a:lnTo>
                  <a:lnTo>
                    <a:pt x="311870" y="197170"/>
                  </a:lnTo>
                  <a:lnTo>
                    <a:pt x="155935" y="394340"/>
                  </a:lnTo>
                  <a:lnTo>
                    <a:pt x="155935" y="315472"/>
                  </a:lnTo>
                  <a:lnTo>
                    <a:pt x="0" y="315472"/>
                  </a:lnTo>
                  <a:lnTo>
                    <a:pt x="0" y="7886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78868" rIns="93561" bIns="78867" numCol="1" spcCol="1270" anchor="ctr" anchorCtr="0">
              <a:noAutofit/>
            </a:bodyPr>
            <a:lstStyle/>
            <a:p>
              <a:pPr marL="0" lvl="0" indent="0" algn="ctr" defTabSz="355600">
                <a:lnSpc>
                  <a:spcPct val="90000"/>
                </a:lnSpc>
                <a:spcBef>
                  <a:spcPct val="0"/>
                </a:spcBef>
                <a:spcAft>
                  <a:spcPct val="35000"/>
                </a:spcAft>
                <a:buNone/>
              </a:pPr>
              <a:endParaRPr lang="en-US" kern="1200">
                <a:latin typeface="Arial Black" panose="020B0A04020102020204" pitchFamily="34" charset="0"/>
                <a:cs typeface="Arial" panose="020B0604020202020204" pitchFamily="34" charset="0"/>
              </a:endParaRPr>
            </a:p>
          </p:txBody>
        </p:sp>
        <p:sp>
          <p:nvSpPr>
            <p:cNvPr id="25" name="Freeform: Shape 24">
              <a:extLst>
                <a:ext uri="{FF2B5EF4-FFF2-40B4-BE49-F238E27FC236}">
                  <a16:creationId xmlns:a16="http://schemas.microsoft.com/office/drawing/2014/main" id="{28E31CE7-B8C4-2847-13B3-8B179AEC4879}"/>
                </a:ext>
              </a:extLst>
            </p:cNvPr>
            <p:cNvSpPr/>
            <p:nvPr/>
          </p:nvSpPr>
          <p:spPr>
            <a:xfrm>
              <a:off x="2110756" y="1966368"/>
              <a:ext cx="1168415" cy="1168415"/>
            </a:xfrm>
            <a:custGeom>
              <a:avLst/>
              <a:gdLst>
                <a:gd name="connsiteX0" fmla="*/ 0 w 1168415"/>
                <a:gd name="connsiteY0" fmla="*/ 584208 h 1168415"/>
                <a:gd name="connsiteX1" fmla="*/ 584208 w 1168415"/>
                <a:gd name="connsiteY1" fmla="*/ 0 h 1168415"/>
                <a:gd name="connsiteX2" fmla="*/ 1168416 w 1168415"/>
                <a:gd name="connsiteY2" fmla="*/ 584208 h 1168415"/>
                <a:gd name="connsiteX3" fmla="*/ 584208 w 1168415"/>
                <a:gd name="connsiteY3" fmla="*/ 1168416 h 1168415"/>
                <a:gd name="connsiteX4" fmla="*/ 0 w 1168415"/>
                <a:gd name="connsiteY4" fmla="*/ 584208 h 116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15" h="1168415">
                  <a:moveTo>
                    <a:pt x="0" y="584208"/>
                  </a:moveTo>
                  <a:cubicBezTo>
                    <a:pt x="0" y="261559"/>
                    <a:pt x="261559" y="0"/>
                    <a:pt x="584208" y="0"/>
                  </a:cubicBezTo>
                  <a:cubicBezTo>
                    <a:pt x="906857" y="0"/>
                    <a:pt x="1168416" y="261559"/>
                    <a:pt x="1168416" y="584208"/>
                  </a:cubicBezTo>
                  <a:cubicBezTo>
                    <a:pt x="1168416" y="906857"/>
                    <a:pt x="906857" y="1168416"/>
                    <a:pt x="584208" y="1168416"/>
                  </a:cubicBezTo>
                  <a:cubicBezTo>
                    <a:pt x="261559" y="1168416"/>
                    <a:pt x="0" y="906857"/>
                    <a:pt x="0" y="584208"/>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3810" tIns="183810" rIns="183810" bIns="183810" numCol="1" spcCol="1270" anchor="ctr" anchorCtr="0">
              <a:noAutofit/>
            </a:bodyPr>
            <a:lstStyle/>
            <a:p>
              <a:pPr marL="0" lvl="0" indent="0" algn="ctr" defTabSz="444500">
                <a:lnSpc>
                  <a:spcPct val="90000"/>
                </a:lnSpc>
                <a:spcBef>
                  <a:spcPct val="0"/>
                </a:spcBef>
                <a:spcAft>
                  <a:spcPct val="35000"/>
                </a:spcAft>
                <a:buNone/>
              </a:pPr>
              <a:r>
                <a:rPr lang="en-US" kern="1200" dirty="0">
                  <a:latin typeface="Arial Black" panose="020B0A04020102020204" pitchFamily="34" charset="0"/>
                  <a:cs typeface="Arial" panose="020B0604020202020204" pitchFamily="34" charset="0"/>
                </a:rPr>
                <a:t>Shipping, navigation, and ports</a:t>
              </a:r>
            </a:p>
          </p:txBody>
        </p:sp>
        <p:sp>
          <p:nvSpPr>
            <p:cNvPr id="26" name="Freeform: Shape 25">
              <a:extLst>
                <a:ext uri="{FF2B5EF4-FFF2-40B4-BE49-F238E27FC236}">
                  <a16:creationId xmlns:a16="http://schemas.microsoft.com/office/drawing/2014/main" id="{7CAAC824-71E8-9FA4-DFC8-2F1993CCECE9}"/>
                </a:ext>
              </a:extLst>
            </p:cNvPr>
            <p:cNvSpPr/>
            <p:nvPr/>
          </p:nvSpPr>
          <p:spPr>
            <a:xfrm rot="18360000">
              <a:off x="3050165" y="1649886"/>
              <a:ext cx="311870" cy="394340"/>
            </a:xfrm>
            <a:custGeom>
              <a:avLst/>
              <a:gdLst>
                <a:gd name="connsiteX0" fmla="*/ 0 w 311870"/>
                <a:gd name="connsiteY0" fmla="*/ 78868 h 394340"/>
                <a:gd name="connsiteX1" fmla="*/ 155935 w 311870"/>
                <a:gd name="connsiteY1" fmla="*/ 78868 h 394340"/>
                <a:gd name="connsiteX2" fmla="*/ 155935 w 311870"/>
                <a:gd name="connsiteY2" fmla="*/ 0 h 394340"/>
                <a:gd name="connsiteX3" fmla="*/ 311870 w 311870"/>
                <a:gd name="connsiteY3" fmla="*/ 197170 h 394340"/>
                <a:gd name="connsiteX4" fmla="*/ 155935 w 311870"/>
                <a:gd name="connsiteY4" fmla="*/ 394340 h 394340"/>
                <a:gd name="connsiteX5" fmla="*/ 155935 w 311870"/>
                <a:gd name="connsiteY5" fmla="*/ 315472 h 394340"/>
                <a:gd name="connsiteX6" fmla="*/ 0 w 311870"/>
                <a:gd name="connsiteY6" fmla="*/ 315472 h 394340"/>
                <a:gd name="connsiteX7" fmla="*/ 0 w 311870"/>
                <a:gd name="connsiteY7" fmla="*/ 78868 h 39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870" h="394340">
                  <a:moveTo>
                    <a:pt x="0" y="78868"/>
                  </a:moveTo>
                  <a:lnTo>
                    <a:pt x="155935" y="78868"/>
                  </a:lnTo>
                  <a:lnTo>
                    <a:pt x="155935" y="0"/>
                  </a:lnTo>
                  <a:lnTo>
                    <a:pt x="311870" y="197170"/>
                  </a:lnTo>
                  <a:lnTo>
                    <a:pt x="155935" y="394340"/>
                  </a:lnTo>
                  <a:lnTo>
                    <a:pt x="155935" y="315472"/>
                  </a:lnTo>
                  <a:lnTo>
                    <a:pt x="0" y="315472"/>
                  </a:lnTo>
                  <a:lnTo>
                    <a:pt x="0" y="7886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8868" rIns="93560" bIns="78867" numCol="1" spcCol="1270" anchor="ctr" anchorCtr="0">
              <a:noAutofit/>
            </a:bodyPr>
            <a:lstStyle/>
            <a:p>
              <a:pPr marL="0" lvl="0" indent="0" algn="ctr" defTabSz="355600">
                <a:lnSpc>
                  <a:spcPct val="90000"/>
                </a:lnSpc>
                <a:spcBef>
                  <a:spcPct val="0"/>
                </a:spcBef>
                <a:spcAft>
                  <a:spcPct val="35000"/>
                </a:spcAft>
                <a:buNone/>
              </a:pPr>
              <a:endParaRPr lang="en-US" kern="1200">
                <a:latin typeface="Arial Black" panose="020B0A04020102020204" pitchFamily="34" charset="0"/>
                <a:cs typeface="Arial" panose="020B0604020202020204" pitchFamily="34" charset="0"/>
              </a:endParaRPr>
            </a:p>
          </p:txBody>
        </p:sp>
        <p:sp>
          <p:nvSpPr>
            <p:cNvPr id="27" name="Freeform: Shape 26">
              <a:extLst>
                <a:ext uri="{FF2B5EF4-FFF2-40B4-BE49-F238E27FC236}">
                  <a16:creationId xmlns:a16="http://schemas.microsoft.com/office/drawing/2014/main" id="{0378EB04-2463-DD19-1078-65433F6A3397}"/>
                </a:ext>
              </a:extLst>
            </p:cNvPr>
            <p:cNvSpPr/>
            <p:nvPr/>
          </p:nvSpPr>
          <p:spPr>
            <a:xfrm>
              <a:off x="3143406" y="545047"/>
              <a:ext cx="1168415" cy="1168415"/>
            </a:xfrm>
            <a:custGeom>
              <a:avLst/>
              <a:gdLst>
                <a:gd name="connsiteX0" fmla="*/ 0 w 1168415"/>
                <a:gd name="connsiteY0" fmla="*/ 584208 h 1168415"/>
                <a:gd name="connsiteX1" fmla="*/ 584208 w 1168415"/>
                <a:gd name="connsiteY1" fmla="*/ 0 h 1168415"/>
                <a:gd name="connsiteX2" fmla="*/ 1168416 w 1168415"/>
                <a:gd name="connsiteY2" fmla="*/ 584208 h 1168415"/>
                <a:gd name="connsiteX3" fmla="*/ 584208 w 1168415"/>
                <a:gd name="connsiteY3" fmla="*/ 1168416 h 1168415"/>
                <a:gd name="connsiteX4" fmla="*/ 0 w 1168415"/>
                <a:gd name="connsiteY4" fmla="*/ 584208 h 116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15" h="1168415">
                  <a:moveTo>
                    <a:pt x="0" y="584208"/>
                  </a:moveTo>
                  <a:cubicBezTo>
                    <a:pt x="0" y="261559"/>
                    <a:pt x="261559" y="0"/>
                    <a:pt x="584208" y="0"/>
                  </a:cubicBezTo>
                  <a:cubicBezTo>
                    <a:pt x="906857" y="0"/>
                    <a:pt x="1168416" y="261559"/>
                    <a:pt x="1168416" y="584208"/>
                  </a:cubicBezTo>
                  <a:cubicBezTo>
                    <a:pt x="1168416" y="906857"/>
                    <a:pt x="906857" y="1168416"/>
                    <a:pt x="584208" y="1168416"/>
                  </a:cubicBezTo>
                  <a:cubicBezTo>
                    <a:pt x="261559" y="1168416"/>
                    <a:pt x="0" y="906857"/>
                    <a:pt x="0" y="584208"/>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3810" tIns="183810" rIns="183810" bIns="183810" numCol="1" spcCol="1270" anchor="ctr" anchorCtr="0">
              <a:noAutofit/>
            </a:bodyPr>
            <a:lstStyle/>
            <a:p>
              <a:pPr marL="0" lvl="0" indent="0" algn="ctr" defTabSz="444500">
                <a:lnSpc>
                  <a:spcPct val="90000"/>
                </a:lnSpc>
                <a:spcBef>
                  <a:spcPct val="0"/>
                </a:spcBef>
                <a:spcAft>
                  <a:spcPct val="35000"/>
                </a:spcAft>
                <a:buNone/>
              </a:pPr>
              <a:r>
                <a:rPr lang="en-US" kern="1200" dirty="0">
                  <a:latin typeface="Arial Black" panose="020B0A04020102020204" pitchFamily="34" charset="0"/>
                  <a:cs typeface="Arial" panose="020B0604020202020204" pitchFamily="34" charset="0"/>
                </a:rPr>
                <a:t> Air Taxi</a:t>
              </a:r>
            </a:p>
          </p:txBody>
        </p:sp>
        <p:sp>
          <p:nvSpPr>
            <p:cNvPr id="28" name="Freeform: Shape 27">
              <a:extLst>
                <a:ext uri="{FF2B5EF4-FFF2-40B4-BE49-F238E27FC236}">
                  <a16:creationId xmlns:a16="http://schemas.microsoft.com/office/drawing/2014/main" id="{B94CC8C3-7A55-A932-7BF7-B85DCC40BC2E}"/>
                </a:ext>
              </a:extLst>
            </p:cNvPr>
            <p:cNvSpPr/>
            <p:nvPr/>
          </p:nvSpPr>
          <p:spPr>
            <a:xfrm rot="20520000">
              <a:off x="4398715" y="663364"/>
              <a:ext cx="311870" cy="394340"/>
            </a:xfrm>
            <a:custGeom>
              <a:avLst/>
              <a:gdLst>
                <a:gd name="connsiteX0" fmla="*/ 0 w 311870"/>
                <a:gd name="connsiteY0" fmla="*/ 78868 h 394340"/>
                <a:gd name="connsiteX1" fmla="*/ 155935 w 311870"/>
                <a:gd name="connsiteY1" fmla="*/ 78868 h 394340"/>
                <a:gd name="connsiteX2" fmla="*/ 155935 w 311870"/>
                <a:gd name="connsiteY2" fmla="*/ 0 h 394340"/>
                <a:gd name="connsiteX3" fmla="*/ 311870 w 311870"/>
                <a:gd name="connsiteY3" fmla="*/ 197170 h 394340"/>
                <a:gd name="connsiteX4" fmla="*/ 155935 w 311870"/>
                <a:gd name="connsiteY4" fmla="*/ 394340 h 394340"/>
                <a:gd name="connsiteX5" fmla="*/ 155935 w 311870"/>
                <a:gd name="connsiteY5" fmla="*/ 315472 h 394340"/>
                <a:gd name="connsiteX6" fmla="*/ 0 w 311870"/>
                <a:gd name="connsiteY6" fmla="*/ 315472 h 394340"/>
                <a:gd name="connsiteX7" fmla="*/ 0 w 311870"/>
                <a:gd name="connsiteY7" fmla="*/ 78868 h 39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870" h="394340">
                  <a:moveTo>
                    <a:pt x="0" y="78868"/>
                  </a:moveTo>
                  <a:lnTo>
                    <a:pt x="155935" y="78868"/>
                  </a:lnTo>
                  <a:lnTo>
                    <a:pt x="155935" y="0"/>
                  </a:lnTo>
                  <a:lnTo>
                    <a:pt x="311870" y="197170"/>
                  </a:lnTo>
                  <a:lnTo>
                    <a:pt x="155935" y="394340"/>
                  </a:lnTo>
                  <a:lnTo>
                    <a:pt x="155935" y="315472"/>
                  </a:lnTo>
                  <a:lnTo>
                    <a:pt x="0" y="315472"/>
                  </a:lnTo>
                  <a:lnTo>
                    <a:pt x="0" y="7886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8868" rIns="93560" bIns="78867" numCol="1" spcCol="1270" anchor="ctr" anchorCtr="0">
              <a:noAutofit/>
            </a:bodyPr>
            <a:lstStyle/>
            <a:p>
              <a:pPr marL="0" lvl="0" indent="0" algn="ctr" defTabSz="355600">
                <a:lnSpc>
                  <a:spcPct val="90000"/>
                </a:lnSpc>
                <a:spcBef>
                  <a:spcPct val="0"/>
                </a:spcBef>
                <a:spcAft>
                  <a:spcPct val="35000"/>
                </a:spcAft>
                <a:buNone/>
              </a:pPr>
              <a:endParaRPr lang="en-US" kern="1200">
                <a:latin typeface="Arial Black" panose="020B0A04020102020204" pitchFamily="34" charset="0"/>
                <a:cs typeface="Arial" panose="020B0604020202020204" pitchFamily="34" charset="0"/>
              </a:endParaRPr>
            </a:p>
          </p:txBody>
        </p:sp>
      </p:grpSp>
    </p:spTree>
    <p:extLst>
      <p:ext uri="{BB962C8B-B14F-4D97-AF65-F5344CB8AC3E}">
        <p14:creationId xmlns:p14="http://schemas.microsoft.com/office/powerpoint/2010/main" val="375769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74D8A82-555D-93D2-4961-D2AF292E4F90}"/>
              </a:ext>
            </a:extLst>
          </p:cNvPr>
          <p:cNvSpPr txBox="1"/>
          <p:nvPr/>
        </p:nvSpPr>
        <p:spPr>
          <a:xfrm>
            <a:off x="4747843" y="288304"/>
            <a:ext cx="3927231" cy="707886"/>
          </a:xfrm>
          <a:prstGeom prst="rect">
            <a:avLst/>
          </a:prstGeom>
          <a:noFill/>
        </p:spPr>
        <p:txBody>
          <a:bodyPr wrap="square" rtlCol="0">
            <a:spAutoFit/>
          </a:bodyPr>
          <a:lstStyle/>
          <a:p>
            <a:r>
              <a:rPr lang="en-US" sz="4000" dirty="0">
                <a:solidFill>
                  <a:schemeClr val="tx1">
                    <a:lumMod val="75000"/>
                    <a:lumOff val="25000"/>
                  </a:schemeClr>
                </a:solidFill>
                <a:latin typeface="Palatino Linotype" panose="02040502050505030304" pitchFamily="18" charset="0"/>
              </a:rPr>
              <a:t>AI in Robotics</a:t>
            </a:r>
          </a:p>
        </p:txBody>
      </p:sp>
      <p:pic>
        <p:nvPicPr>
          <p:cNvPr id="9" name="Picture 8">
            <a:extLst>
              <a:ext uri="{FF2B5EF4-FFF2-40B4-BE49-F238E27FC236}">
                <a16:creationId xmlns:a16="http://schemas.microsoft.com/office/drawing/2014/main" id="{FEFFF16C-E4EA-595B-BEEB-897FA16BC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490" y="1898748"/>
            <a:ext cx="2792873" cy="2468880"/>
          </a:xfrm>
          <a:prstGeom prst="rect">
            <a:avLst/>
          </a:prstGeom>
        </p:spPr>
      </p:pic>
      <p:sp>
        <p:nvSpPr>
          <p:cNvPr id="4" name="TextBox 3">
            <a:extLst>
              <a:ext uri="{FF2B5EF4-FFF2-40B4-BE49-F238E27FC236}">
                <a16:creationId xmlns:a16="http://schemas.microsoft.com/office/drawing/2014/main" id="{65282A7B-4DCD-D7F6-A81D-8F68D1900FA3}"/>
              </a:ext>
            </a:extLst>
          </p:cNvPr>
          <p:cNvSpPr txBox="1"/>
          <p:nvPr/>
        </p:nvSpPr>
        <p:spPr>
          <a:xfrm>
            <a:off x="1890855" y="4522011"/>
            <a:ext cx="1740876"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hlinkClick r:id="rId4"/>
              </a:rPr>
              <a:t>AI-Da</a:t>
            </a:r>
            <a:endParaRPr lang="en-US" sz="28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130B3D2-5350-D6D9-3A4E-15CBEA192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9396" y="1915403"/>
            <a:ext cx="3291840" cy="2468880"/>
          </a:xfrm>
          <a:prstGeom prst="rect">
            <a:avLst/>
          </a:prstGeom>
        </p:spPr>
      </p:pic>
      <p:sp>
        <p:nvSpPr>
          <p:cNvPr id="8" name="TextBox 7">
            <a:extLst>
              <a:ext uri="{FF2B5EF4-FFF2-40B4-BE49-F238E27FC236}">
                <a16:creationId xmlns:a16="http://schemas.microsoft.com/office/drawing/2014/main" id="{99FD6D4D-7B44-F32C-3A65-A8EEE6DE8B58}"/>
              </a:ext>
            </a:extLst>
          </p:cNvPr>
          <p:cNvSpPr txBox="1"/>
          <p:nvPr/>
        </p:nvSpPr>
        <p:spPr>
          <a:xfrm>
            <a:off x="5709139" y="4522011"/>
            <a:ext cx="1740876"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hlinkClick r:id="rId6"/>
              </a:rPr>
              <a:t>Sophia</a:t>
            </a:r>
            <a:endParaRPr lang="en-US" sz="2800" b="1"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F96EC474-E5D6-7096-5D26-7D6E742EC7FB}"/>
              </a:ext>
            </a:extLst>
          </p:cNvPr>
          <p:cNvPicPr>
            <a:picLocks noChangeAspect="1"/>
          </p:cNvPicPr>
          <p:nvPr/>
        </p:nvPicPr>
        <p:blipFill rotWithShape="1">
          <a:blip r:embed="rId7">
            <a:extLst>
              <a:ext uri="{28A0092B-C50C-407E-A947-70E740481C1C}">
                <a14:useLocalDpi xmlns:a14="http://schemas.microsoft.com/office/drawing/2010/main" val="0"/>
              </a:ext>
            </a:extLst>
          </a:blip>
          <a:srcRect l="22115" t="13461" r="21635" b="13846"/>
          <a:stretch/>
        </p:blipFill>
        <p:spPr>
          <a:xfrm>
            <a:off x="8607253" y="1915403"/>
            <a:ext cx="2547257" cy="2468880"/>
          </a:xfrm>
          <a:prstGeom prst="rect">
            <a:avLst/>
          </a:prstGeom>
        </p:spPr>
      </p:pic>
      <p:sp>
        <p:nvSpPr>
          <p:cNvPr id="13" name="TextBox 12">
            <a:extLst>
              <a:ext uri="{FF2B5EF4-FFF2-40B4-BE49-F238E27FC236}">
                <a16:creationId xmlns:a16="http://schemas.microsoft.com/office/drawing/2014/main" id="{9F2D0859-4EBD-EF3E-17FE-1A5EF9720A02}"/>
              </a:ext>
            </a:extLst>
          </p:cNvPr>
          <p:cNvSpPr txBox="1"/>
          <p:nvPr/>
        </p:nvSpPr>
        <p:spPr>
          <a:xfrm>
            <a:off x="9413634" y="4522011"/>
            <a:ext cx="1740876"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hlinkClick r:id="rId8"/>
              </a:rPr>
              <a:t>Erica</a:t>
            </a:r>
            <a:endParaRPr lang="en-US" sz="28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92D11511-EC78-7359-B08C-230B338D4A92}"/>
              </a:ext>
            </a:extLst>
          </p:cNvPr>
          <p:cNvSpPr txBox="1"/>
          <p:nvPr/>
        </p:nvSpPr>
        <p:spPr>
          <a:xfrm>
            <a:off x="4549396" y="5637919"/>
            <a:ext cx="5128845"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hlinkClick r:id="rId9"/>
              </a:rPr>
              <a:t>Robotics AI companies</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857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74D8A82-555D-93D2-4961-D2AF292E4F90}"/>
              </a:ext>
            </a:extLst>
          </p:cNvPr>
          <p:cNvSpPr txBox="1"/>
          <p:nvPr/>
        </p:nvSpPr>
        <p:spPr>
          <a:xfrm>
            <a:off x="3300044" y="341056"/>
            <a:ext cx="5591911" cy="707886"/>
          </a:xfrm>
          <a:prstGeom prst="rect">
            <a:avLst/>
          </a:prstGeom>
          <a:noFill/>
        </p:spPr>
        <p:txBody>
          <a:bodyPr wrap="square" rtlCol="0">
            <a:spAutoFit/>
          </a:bodyPr>
          <a:lstStyle/>
          <a:p>
            <a:r>
              <a:rPr lang="en-US" sz="4000" dirty="0">
                <a:solidFill>
                  <a:schemeClr val="tx1">
                    <a:lumMod val="75000"/>
                    <a:lumOff val="25000"/>
                  </a:schemeClr>
                </a:solidFill>
                <a:latin typeface="Palatino Linotype" panose="02040502050505030304" pitchFamily="18" charset="0"/>
              </a:rPr>
              <a:t>AI in </a:t>
            </a:r>
            <a:r>
              <a:rPr lang="en-US" sz="4000" dirty="0">
                <a:solidFill>
                  <a:schemeClr val="tx1">
                    <a:lumMod val="75000"/>
                    <a:lumOff val="25000"/>
                  </a:schemeClr>
                </a:solidFill>
                <a:latin typeface="Palatino Linotype" panose="02040502050505030304" pitchFamily="18" charset="0"/>
                <a:cs typeface="Arial" panose="020B0604020202020204" pitchFamily="34" charset="0"/>
              </a:rPr>
              <a:t>Space Exploration</a:t>
            </a:r>
          </a:p>
        </p:txBody>
      </p:sp>
      <p:graphicFrame>
        <p:nvGraphicFramePr>
          <p:cNvPr id="4" name="Diagram 3">
            <a:extLst>
              <a:ext uri="{FF2B5EF4-FFF2-40B4-BE49-F238E27FC236}">
                <a16:creationId xmlns:a16="http://schemas.microsoft.com/office/drawing/2014/main" id="{B83CE70B-AD28-3E9F-AAEA-792C85BFB9A8}"/>
              </a:ext>
            </a:extLst>
          </p:cNvPr>
          <p:cNvGraphicFramePr/>
          <p:nvPr>
            <p:extLst>
              <p:ext uri="{D42A27DB-BD31-4B8C-83A1-F6EECF244321}">
                <p14:modId xmlns:p14="http://schemas.microsoft.com/office/powerpoint/2010/main" val="3378963722"/>
              </p:ext>
            </p:extLst>
          </p:nvPr>
        </p:nvGraphicFramePr>
        <p:xfrm>
          <a:off x="-1257302" y="1391030"/>
          <a:ext cx="9114692" cy="5125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39FBC292-B94A-3A92-7AAE-0D101283DF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2307" y="571500"/>
            <a:ext cx="11430000" cy="5715000"/>
          </a:xfrm>
          <a:prstGeom prst="rect">
            <a:avLst/>
          </a:prstGeom>
        </p:spPr>
      </p:pic>
      <p:pic>
        <p:nvPicPr>
          <p:cNvPr id="8" name="Picture 7">
            <a:extLst>
              <a:ext uri="{FF2B5EF4-FFF2-40B4-BE49-F238E27FC236}">
                <a16:creationId xmlns:a16="http://schemas.microsoft.com/office/drawing/2014/main" id="{3968007C-F5EE-A716-B53A-6F5179D147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73948" y="2248279"/>
            <a:ext cx="5230836" cy="3411415"/>
          </a:xfrm>
          <a:prstGeom prst="rect">
            <a:avLst/>
          </a:prstGeom>
        </p:spPr>
      </p:pic>
    </p:spTree>
    <p:extLst>
      <p:ext uri="{BB962C8B-B14F-4D97-AF65-F5344CB8AC3E}">
        <p14:creationId xmlns:p14="http://schemas.microsoft.com/office/powerpoint/2010/main" val="423770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74D8A82-555D-93D2-4961-D2AF292E4F90}"/>
              </a:ext>
            </a:extLst>
          </p:cNvPr>
          <p:cNvSpPr txBox="1"/>
          <p:nvPr/>
        </p:nvSpPr>
        <p:spPr>
          <a:xfrm>
            <a:off x="3933090" y="270719"/>
            <a:ext cx="4325819" cy="707886"/>
          </a:xfrm>
          <a:prstGeom prst="rect">
            <a:avLst/>
          </a:prstGeom>
          <a:noFill/>
        </p:spPr>
        <p:txBody>
          <a:bodyPr wrap="square" rtlCol="0">
            <a:spAutoFit/>
          </a:bodyPr>
          <a:lstStyle/>
          <a:p>
            <a:r>
              <a:rPr lang="en-US" sz="4000" dirty="0">
                <a:solidFill>
                  <a:schemeClr val="tx1">
                    <a:lumMod val="75000"/>
                    <a:lumOff val="25000"/>
                  </a:schemeClr>
                </a:solidFill>
                <a:latin typeface="Palatino Linotype" panose="02040502050505030304" pitchFamily="18" charset="0"/>
              </a:rPr>
              <a:t>AI in </a:t>
            </a:r>
            <a:r>
              <a:rPr lang="en-US" sz="4000" dirty="0">
                <a:solidFill>
                  <a:schemeClr val="tx1">
                    <a:lumMod val="75000"/>
                    <a:lumOff val="25000"/>
                  </a:schemeClr>
                </a:solidFill>
                <a:latin typeface="Palatino Linotype" panose="02040502050505030304" pitchFamily="18" charset="0"/>
                <a:cs typeface="Arial" panose="020B0604020202020204" pitchFamily="34" charset="0"/>
              </a:rPr>
              <a:t>Surveillance</a:t>
            </a:r>
          </a:p>
        </p:txBody>
      </p:sp>
      <p:grpSp>
        <p:nvGrpSpPr>
          <p:cNvPr id="23" name="Group 22">
            <a:extLst>
              <a:ext uri="{FF2B5EF4-FFF2-40B4-BE49-F238E27FC236}">
                <a16:creationId xmlns:a16="http://schemas.microsoft.com/office/drawing/2014/main" id="{AB947233-86E7-2220-A9C5-1430906C8C56}"/>
              </a:ext>
            </a:extLst>
          </p:cNvPr>
          <p:cNvGrpSpPr/>
          <p:nvPr/>
        </p:nvGrpSpPr>
        <p:grpSpPr>
          <a:xfrm>
            <a:off x="246186" y="1504230"/>
            <a:ext cx="11676184" cy="5083051"/>
            <a:chOff x="727256" y="1555260"/>
            <a:chExt cx="10740842" cy="3157486"/>
          </a:xfrm>
        </p:grpSpPr>
        <p:sp>
          <p:nvSpPr>
            <p:cNvPr id="24" name="Freeform: Shape 23">
              <a:extLst>
                <a:ext uri="{FF2B5EF4-FFF2-40B4-BE49-F238E27FC236}">
                  <a16:creationId xmlns:a16="http://schemas.microsoft.com/office/drawing/2014/main" id="{F7121C9F-DBF3-F564-9D72-3F9C132FEEA5}"/>
                </a:ext>
              </a:extLst>
            </p:cNvPr>
            <p:cNvSpPr/>
            <p:nvPr/>
          </p:nvSpPr>
          <p:spPr>
            <a:xfrm>
              <a:off x="727256" y="1555260"/>
              <a:ext cx="3273623" cy="460800"/>
            </a:xfrm>
            <a:custGeom>
              <a:avLst/>
              <a:gdLst>
                <a:gd name="connsiteX0" fmla="*/ 0 w 3273623"/>
                <a:gd name="connsiteY0" fmla="*/ 0 h 460800"/>
                <a:gd name="connsiteX1" fmla="*/ 3273623 w 3273623"/>
                <a:gd name="connsiteY1" fmla="*/ 0 h 460800"/>
                <a:gd name="connsiteX2" fmla="*/ 3273623 w 3273623"/>
                <a:gd name="connsiteY2" fmla="*/ 460800 h 460800"/>
                <a:gd name="connsiteX3" fmla="*/ 0 w 3273623"/>
                <a:gd name="connsiteY3" fmla="*/ 460800 h 460800"/>
                <a:gd name="connsiteX4" fmla="*/ 0 w 3273623"/>
                <a:gd name="connsiteY4" fmla="*/ 0 h 46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623" h="460800">
                  <a:moveTo>
                    <a:pt x="0" y="0"/>
                  </a:moveTo>
                  <a:lnTo>
                    <a:pt x="3273623" y="0"/>
                  </a:lnTo>
                  <a:lnTo>
                    <a:pt x="3273623" y="460800"/>
                  </a:lnTo>
                  <a:lnTo>
                    <a:pt x="0" y="460800"/>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it-IT" sz="2400" b="1" kern="1200" dirty="0"/>
                <a:t>Video Content Analytics</a:t>
              </a:r>
              <a:endParaRPr lang="en-US" sz="2400" kern="1200" dirty="0"/>
            </a:p>
          </p:txBody>
        </p:sp>
        <p:sp>
          <p:nvSpPr>
            <p:cNvPr id="25" name="Freeform: Shape 24">
              <a:extLst>
                <a:ext uri="{FF2B5EF4-FFF2-40B4-BE49-F238E27FC236}">
                  <a16:creationId xmlns:a16="http://schemas.microsoft.com/office/drawing/2014/main" id="{B59E7CB9-DEEC-5AE0-F5AD-3BF88748FA17}"/>
                </a:ext>
              </a:extLst>
            </p:cNvPr>
            <p:cNvSpPr/>
            <p:nvPr/>
          </p:nvSpPr>
          <p:spPr>
            <a:xfrm>
              <a:off x="727256" y="2016060"/>
              <a:ext cx="3273623" cy="2673029"/>
            </a:xfrm>
            <a:custGeom>
              <a:avLst/>
              <a:gdLst>
                <a:gd name="connsiteX0" fmla="*/ 0 w 3273623"/>
                <a:gd name="connsiteY0" fmla="*/ 0 h 2673029"/>
                <a:gd name="connsiteX1" fmla="*/ 3273623 w 3273623"/>
                <a:gd name="connsiteY1" fmla="*/ 0 h 2673029"/>
                <a:gd name="connsiteX2" fmla="*/ 3273623 w 3273623"/>
                <a:gd name="connsiteY2" fmla="*/ 2673029 h 2673029"/>
                <a:gd name="connsiteX3" fmla="*/ 0 w 3273623"/>
                <a:gd name="connsiteY3" fmla="*/ 2673029 h 2673029"/>
                <a:gd name="connsiteX4" fmla="*/ 0 w 3273623"/>
                <a:gd name="connsiteY4" fmla="*/ 0 h 267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623" h="2673029">
                  <a:moveTo>
                    <a:pt x="0" y="0"/>
                  </a:moveTo>
                  <a:lnTo>
                    <a:pt x="3273623" y="0"/>
                  </a:lnTo>
                  <a:lnTo>
                    <a:pt x="3273623" y="2673029"/>
                  </a:lnTo>
                  <a:lnTo>
                    <a:pt x="0" y="2673029"/>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1" indent="-342900" defTabSz="711200">
                <a:lnSpc>
                  <a:spcPct val="90000"/>
                </a:lnSpc>
                <a:spcBef>
                  <a:spcPct val="0"/>
                </a:spcBef>
                <a:spcAft>
                  <a:spcPct val="15000"/>
                </a:spcAft>
                <a:buSzPct val="101000"/>
                <a:buFont typeface="Arial" panose="020B0604020202020204" pitchFamily="34" charset="0"/>
                <a:buChar char="•"/>
              </a:pPr>
              <a:r>
                <a:rPr lang="en-US" sz="2200" dirty="0">
                  <a:solidFill>
                    <a:schemeClr val="bg2">
                      <a:lumMod val="25000"/>
                    </a:schemeClr>
                  </a:solidFill>
                  <a:latin typeface="Times New Roman" panose="02020603050405020304" pitchFamily="18" charset="0"/>
                  <a:cs typeface="Times New Roman" panose="02020603050405020304" pitchFamily="18" charset="0"/>
                </a:rPr>
                <a:t>Object Detection</a:t>
              </a:r>
            </a:p>
            <a:p>
              <a:pPr marL="342900" lvl="1" indent="-342900" defTabSz="711200">
                <a:lnSpc>
                  <a:spcPct val="90000"/>
                </a:lnSpc>
                <a:spcBef>
                  <a:spcPct val="0"/>
                </a:spcBef>
                <a:spcAft>
                  <a:spcPct val="15000"/>
                </a:spcAft>
                <a:buSzPct val="101000"/>
                <a:buFont typeface="Arial" panose="020B0604020202020204" pitchFamily="34" charset="0"/>
                <a:buChar char="•"/>
              </a:pPr>
              <a:r>
                <a:rPr lang="en-US" sz="2200" dirty="0">
                  <a:solidFill>
                    <a:schemeClr val="bg2">
                      <a:lumMod val="25000"/>
                    </a:schemeClr>
                  </a:solidFill>
                  <a:latin typeface="Times New Roman" panose="02020603050405020304" pitchFamily="18" charset="0"/>
                  <a:cs typeface="Times New Roman" panose="02020603050405020304" pitchFamily="18" charset="0"/>
                </a:rPr>
                <a:t>Object Segmentation</a:t>
              </a:r>
            </a:p>
            <a:p>
              <a:pPr marL="342900" lvl="1" indent="-342900" defTabSz="711200">
                <a:lnSpc>
                  <a:spcPct val="90000"/>
                </a:lnSpc>
                <a:spcBef>
                  <a:spcPct val="0"/>
                </a:spcBef>
                <a:spcAft>
                  <a:spcPct val="15000"/>
                </a:spcAft>
                <a:buSzPct val="101000"/>
                <a:buFont typeface="Arial" panose="020B0604020202020204" pitchFamily="34" charset="0"/>
                <a:buChar char="•"/>
              </a:pPr>
              <a:r>
                <a:rPr lang="en-US" sz="2200" dirty="0">
                  <a:solidFill>
                    <a:schemeClr val="bg2">
                      <a:lumMod val="25000"/>
                    </a:schemeClr>
                  </a:solidFill>
                  <a:latin typeface="Times New Roman" panose="02020603050405020304" pitchFamily="18" charset="0"/>
                  <a:cs typeface="Times New Roman" panose="02020603050405020304" pitchFamily="18" charset="0"/>
                </a:rPr>
                <a:t>Object Tracking</a:t>
              </a:r>
            </a:p>
            <a:p>
              <a:pPr marL="342900" lvl="1" indent="-342900" defTabSz="711200">
                <a:lnSpc>
                  <a:spcPct val="90000"/>
                </a:lnSpc>
                <a:spcBef>
                  <a:spcPct val="0"/>
                </a:spcBef>
                <a:spcAft>
                  <a:spcPct val="15000"/>
                </a:spcAft>
                <a:buSzPct val="101000"/>
                <a:buFont typeface="Arial" panose="020B0604020202020204" pitchFamily="34" charset="0"/>
                <a:buChar char="•"/>
              </a:pPr>
              <a:r>
                <a:rPr lang="en-US" sz="2200" dirty="0">
                  <a:solidFill>
                    <a:schemeClr val="bg2">
                      <a:lumMod val="25000"/>
                    </a:schemeClr>
                  </a:solidFill>
                  <a:latin typeface="Times New Roman" panose="02020603050405020304" pitchFamily="18" charset="0"/>
                  <a:cs typeface="Times New Roman" panose="02020603050405020304" pitchFamily="18" charset="0"/>
                </a:rPr>
                <a:t>Object Recognition</a:t>
              </a:r>
            </a:p>
            <a:p>
              <a:pPr marL="342900" lvl="1" indent="-342900" defTabSz="711200">
                <a:lnSpc>
                  <a:spcPct val="90000"/>
                </a:lnSpc>
                <a:spcBef>
                  <a:spcPct val="0"/>
                </a:spcBef>
                <a:spcAft>
                  <a:spcPct val="15000"/>
                </a:spcAft>
                <a:buSzPct val="101000"/>
                <a:buFont typeface="Arial" panose="020B0604020202020204" pitchFamily="34" charset="0"/>
                <a:buChar char="•"/>
              </a:pPr>
              <a:r>
                <a:rPr lang="en-US" sz="2200" dirty="0">
                  <a:solidFill>
                    <a:schemeClr val="bg2">
                      <a:lumMod val="25000"/>
                    </a:schemeClr>
                  </a:solidFill>
                  <a:latin typeface="Times New Roman" panose="02020603050405020304" pitchFamily="18" charset="0"/>
                  <a:cs typeface="Times New Roman" panose="02020603050405020304" pitchFamily="18" charset="0"/>
                </a:rPr>
                <a:t>Object Classification</a:t>
              </a:r>
            </a:p>
          </p:txBody>
        </p:sp>
        <p:sp>
          <p:nvSpPr>
            <p:cNvPr id="26" name="Freeform: Shape 25">
              <a:extLst>
                <a:ext uri="{FF2B5EF4-FFF2-40B4-BE49-F238E27FC236}">
                  <a16:creationId xmlns:a16="http://schemas.microsoft.com/office/drawing/2014/main" id="{656400B8-690B-21DB-C6CC-6ED56DB5B098}"/>
                </a:ext>
              </a:extLst>
            </p:cNvPr>
            <p:cNvSpPr/>
            <p:nvPr/>
          </p:nvSpPr>
          <p:spPr>
            <a:xfrm>
              <a:off x="4459187" y="1555260"/>
              <a:ext cx="3273623" cy="460800"/>
            </a:xfrm>
            <a:custGeom>
              <a:avLst/>
              <a:gdLst>
                <a:gd name="connsiteX0" fmla="*/ 0 w 3273623"/>
                <a:gd name="connsiteY0" fmla="*/ 0 h 460800"/>
                <a:gd name="connsiteX1" fmla="*/ 3273623 w 3273623"/>
                <a:gd name="connsiteY1" fmla="*/ 0 h 460800"/>
                <a:gd name="connsiteX2" fmla="*/ 3273623 w 3273623"/>
                <a:gd name="connsiteY2" fmla="*/ 460800 h 460800"/>
                <a:gd name="connsiteX3" fmla="*/ 0 w 3273623"/>
                <a:gd name="connsiteY3" fmla="*/ 460800 h 460800"/>
                <a:gd name="connsiteX4" fmla="*/ 0 w 3273623"/>
                <a:gd name="connsiteY4" fmla="*/ 0 h 46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623" h="460800">
                  <a:moveTo>
                    <a:pt x="0" y="0"/>
                  </a:moveTo>
                  <a:lnTo>
                    <a:pt x="3273623" y="0"/>
                  </a:lnTo>
                  <a:lnTo>
                    <a:pt x="3273623" y="460800"/>
                  </a:lnTo>
                  <a:lnTo>
                    <a:pt x="0" y="460800"/>
                  </a:lnTo>
                  <a:lnTo>
                    <a:pt x="0" y="0"/>
                  </a:lnTo>
                  <a:close/>
                </a:path>
              </a:pathLst>
            </a:custGeom>
          </p:spPr>
          <p:style>
            <a:lnRef idx="2">
              <a:schemeClr val="accent5">
                <a:hueOff val="-3379271"/>
                <a:satOff val="-8710"/>
                <a:lumOff val="-5883"/>
                <a:alphaOff val="0"/>
              </a:schemeClr>
            </a:lnRef>
            <a:fillRef idx="1">
              <a:schemeClr val="accent5">
                <a:hueOff val="-3379271"/>
                <a:satOff val="-8710"/>
                <a:lumOff val="-5883"/>
                <a:alphaOff val="0"/>
              </a:schemeClr>
            </a:fillRef>
            <a:effectRef idx="0">
              <a:schemeClr val="accent5">
                <a:hueOff val="-3379271"/>
                <a:satOff val="-8710"/>
                <a:lumOff val="-5883"/>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2400" b="1" i="0" kern="1200" dirty="0"/>
                <a:t>Video Forensics</a:t>
              </a:r>
              <a:endParaRPr lang="en-US" sz="2400" kern="1200" dirty="0"/>
            </a:p>
          </p:txBody>
        </p:sp>
        <p:sp>
          <p:nvSpPr>
            <p:cNvPr id="27" name="Freeform: Shape 26">
              <a:extLst>
                <a:ext uri="{FF2B5EF4-FFF2-40B4-BE49-F238E27FC236}">
                  <a16:creationId xmlns:a16="http://schemas.microsoft.com/office/drawing/2014/main" id="{FA1D24D5-EE16-9878-16E7-0A4ACDD25BB7}"/>
                </a:ext>
              </a:extLst>
            </p:cNvPr>
            <p:cNvSpPr/>
            <p:nvPr/>
          </p:nvSpPr>
          <p:spPr>
            <a:xfrm>
              <a:off x="4459187" y="2016060"/>
              <a:ext cx="3273623" cy="2673029"/>
            </a:xfrm>
            <a:custGeom>
              <a:avLst/>
              <a:gdLst>
                <a:gd name="connsiteX0" fmla="*/ 0 w 3273623"/>
                <a:gd name="connsiteY0" fmla="*/ 0 h 2673029"/>
                <a:gd name="connsiteX1" fmla="*/ 3273623 w 3273623"/>
                <a:gd name="connsiteY1" fmla="*/ 0 h 2673029"/>
                <a:gd name="connsiteX2" fmla="*/ 3273623 w 3273623"/>
                <a:gd name="connsiteY2" fmla="*/ 2673029 h 2673029"/>
                <a:gd name="connsiteX3" fmla="*/ 0 w 3273623"/>
                <a:gd name="connsiteY3" fmla="*/ 2673029 h 2673029"/>
                <a:gd name="connsiteX4" fmla="*/ 0 w 3273623"/>
                <a:gd name="connsiteY4" fmla="*/ 0 h 267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623" h="2673029">
                  <a:moveTo>
                    <a:pt x="0" y="0"/>
                  </a:moveTo>
                  <a:lnTo>
                    <a:pt x="3273623" y="0"/>
                  </a:lnTo>
                  <a:lnTo>
                    <a:pt x="3273623" y="2673029"/>
                  </a:lnTo>
                  <a:lnTo>
                    <a:pt x="0" y="2673029"/>
                  </a:lnTo>
                  <a:lnTo>
                    <a:pt x="0" y="0"/>
                  </a:lnTo>
                  <a:close/>
                </a:path>
              </a:pathLst>
            </a:custGeom>
          </p:spPr>
          <p:style>
            <a:lnRef idx="2">
              <a:schemeClr val="accent5">
                <a:tint val="40000"/>
                <a:alpha val="90000"/>
                <a:hueOff val="-3369881"/>
                <a:satOff val="-11416"/>
                <a:lumOff val="-1464"/>
                <a:alphaOff val="0"/>
              </a:schemeClr>
            </a:lnRef>
            <a:fillRef idx="1">
              <a:schemeClr val="accent5">
                <a:tint val="40000"/>
                <a:alpha val="90000"/>
                <a:hueOff val="-3369881"/>
                <a:satOff val="-11416"/>
                <a:lumOff val="-1464"/>
                <a:alphaOff val="0"/>
              </a:schemeClr>
            </a:fillRef>
            <a:effectRef idx="0">
              <a:schemeClr val="accent5">
                <a:tint val="40000"/>
                <a:alpha val="90000"/>
                <a:hueOff val="-3369881"/>
                <a:satOff val="-11416"/>
                <a:lumOff val="-1464"/>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1" indent="-342900" defTabSz="711200">
                <a:lnSpc>
                  <a:spcPct val="90000"/>
                </a:lnSpc>
                <a:spcBef>
                  <a:spcPct val="0"/>
                </a:spcBef>
                <a:spcAft>
                  <a:spcPct val="15000"/>
                </a:spcAft>
                <a:buSzPct val="101000"/>
                <a:buFont typeface="Arial" panose="020B0604020202020204" pitchFamily="34" charset="0"/>
                <a:buChar char="•"/>
              </a:pPr>
              <a:r>
                <a:rPr lang="en-US" sz="2200" dirty="0">
                  <a:solidFill>
                    <a:schemeClr val="bg2">
                      <a:lumMod val="25000"/>
                    </a:schemeClr>
                  </a:solidFill>
                  <a:latin typeface="Times New Roman" panose="02020603050405020304" pitchFamily="18" charset="0"/>
                  <a:cs typeface="Times New Roman" panose="02020603050405020304" pitchFamily="18" charset="0"/>
                </a:rPr>
                <a:t>Vehicle model detection</a:t>
              </a:r>
            </a:p>
            <a:p>
              <a:pPr marL="342900" lvl="1" indent="-342900" defTabSz="711200">
                <a:lnSpc>
                  <a:spcPct val="90000"/>
                </a:lnSpc>
                <a:spcBef>
                  <a:spcPct val="0"/>
                </a:spcBef>
                <a:spcAft>
                  <a:spcPct val="15000"/>
                </a:spcAft>
                <a:buSzPct val="101000"/>
                <a:buFont typeface="Arial" panose="020B0604020202020204" pitchFamily="34" charset="0"/>
                <a:buChar char="•"/>
              </a:pPr>
              <a:r>
                <a:rPr lang="en-US" sz="2200" dirty="0">
                  <a:solidFill>
                    <a:schemeClr val="bg2">
                      <a:lumMod val="25000"/>
                    </a:schemeClr>
                  </a:solidFill>
                  <a:latin typeface="Times New Roman" panose="02020603050405020304" pitchFamily="18" charset="0"/>
                  <a:cs typeface="Times New Roman" panose="02020603050405020304" pitchFamily="18" charset="0"/>
                </a:rPr>
                <a:t>3D face reconstruction</a:t>
              </a:r>
            </a:p>
            <a:p>
              <a:pPr marL="342900" lvl="1" indent="-342900" defTabSz="711200">
                <a:lnSpc>
                  <a:spcPct val="90000"/>
                </a:lnSpc>
                <a:spcBef>
                  <a:spcPct val="0"/>
                </a:spcBef>
                <a:spcAft>
                  <a:spcPct val="15000"/>
                </a:spcAft>
                <a:buSzPct val="101000"/>
                <a:buFont typeface="Arial" panose="020B0604020202020204" pitchFamily="34" charset="0"/>
                <a:buChar char="•"/>
              </a:pPr>
              <a:r>
                <a:rPr lang="en-US" sz="2200" dirty="0">
                  <a:solidFill>
                    <a:schemeClr val="bg2">
                      <a:lumMod val="25000"/>
                    </a:schemeClr>
                  </a:solidFill>
                  <a:latin typeface="Times New Roman" panose="02020603050405020304" pitchFamily="18" charset="0"/>
                  <a:cs typeface="Times New Roman" panose="02020603050405020304" pitchFamily="18" charset="0"/>
                </a:rPr>
                <a:t>Video enhancement by Image Super-resolution</a:t>
              </a:r>
            </a:p>
            <a:p>
              <a:pPr marL="342900" lvl="1" indent="-342900" defTabSz="711200">
                <a:lnSpc>
                  <a:spcPct val="90000"/>
                </a:lnSpc>
                <a:spcBef>
                  <a:spcPct val="0"/>
                </a:spcBef>
                <a:spcAft>
                  <a:spcPct val="15000"/>
                </a:spcAft>
                <a:buSzPct val="101000"/>
                <a:buFont typeface="Arial" panose="020B0604020202020204" pitchFamily="34" charset="0"/>
                <a:buChar char="•"/>
              </a:pPr>
              <a:r>
                <a:rPr lang="en-US" sz="2200" dirty="0">
                  <a:solidFill>
                    <a:schemeClr val="bg2">
                      <a:lumMod val="25000"/>
                    </a:schemeClr>
                  </a:solidFill>
                  <a:latin typeface="Times New Roman" panose="02020603050405020304" pitchFamily="18" charset="0"/>
                  <a:cs typeface="Times New Roman" panose="02020603050405020304" pitchFamily="18" charset="0"/>
                </a:rPr>
                <a:t>Video De-hazing and noise reduction</a:t>
              </a:r>
            </a:p>
            <a:p>
              <a:pPr marL="342900" lvl="1" indent="-342900" defTabSz="711200">
                <a:lnSpc>
                  <a:spcPct val="90000"/>
                </a:lnSpc>
                <a:spcBef>
                  <a:spcPct val="0"/>
                </a:spcBef>
                <a:spcAft>
                  <a:spcPct val="15000"/>
                </a:spcAft>
                <a:buSzPct val="101000"/>
                <a:buFont typeface="Arial" panose="020B0604020202020204" pitchFamily="34" charset="0"/>
                <a:buChar char="•"/>
              </a:pPr>
              <a:r>
                <a:rPr lang="en-US" sz="2200" dirty="0">
                  <a:solidFill>
                    <a:schemeClr val="bg2">
                      <a:lumMod val="25000"/>
                    </a:schemeClr>
                  </a:solidFill>
                  <a:latin typeface="Times New Roman" panose="02020603050405020304" pitchFamily="18" charset="0"/>
                  <a:cs typeface="Times New Roman" panose="02020603050405020304" pitchFamily="18" charset="0"/>
                </a:rPr>
                <a:t>License Plate De-hazing</a:t>
              </a:r>
            </a:p>
            <a:p>
              <a:pPr marL="342900" lvl="1" indent="-342900" defTabSz="711200">
                <a:lnSpc>
                  <a:spcPct val="90000"/>
                </a:lnSpc>
                <a:spcBef>
                  <a:spcPct val="0"/>
                </a:spcBef>
                <a:spcAft>
                  <a:spcPct val="15000"/>
                </a:spcAft>
                <a:buSzPct val="101000"/>
                <a:buFont typeface="Arial" panose="020B0604020202020204" pitchFamily="34" charset="0"/>
                <a:buChar char="•"/>
              </a:pPr>
              <a:r>
                <a:rPr lang="en-US" sz="2200" dirty="0">
                  <a:solidFill>
                    <a:schemeClr val="bg2">
                      <a:lumMod val="25000"/>
                    </a:schemeClr>
                  </a:solidFill>
                  <a:latin typeface="Times New Roman" panose="02020603050405020304" pitchFamily="18" charset="0"/>
                  <a:cs typeface="Times New Roman" panose="02020603050405020304" pitchFamily="18" charset="0"/>
                </a:rPr>
                <a:t>Predictive Image searching</a:t>
              </a:r>
            </a:p>
          </p:txBody>
        </p:sp>
        <p:sp>
          <p:nvSpPr>
            <p:cNvPr id="28" name="Freeform: Shape 27">
              <a:extLst>
                <a:ext uri="{FF2B5EF4-FFF2-40B4-BE49-F238E27FC236}">
                  <a16:creationId xmlns:a16="http://schemas.microsoft.com/office/drawing/2014/main" id="{546C31B4-7478-3300-C623-D64620682B1B}"/>
                </a:ext>
              </a:extLst>
            </p:cNvPr>
            <p:cNvSpPr/>
            <p:nvPr/>
          </p:nvSpPr>
          <p:spPr>
            <a:xfrm>
              <a:off x="8191118" y="1555260"/>
              <a:ext cx="3273623" cy="460800"/>
            </a:xfrm>
            <a:custGeom>
              <a:avLst/>
              <a:gdLst>
                <a:gd name="connsiteX0" fmla="*/ 0 w 3273623"/>
                <a:gd name="connsiteY0" fmla="*/ 0 h 460800"/>
                <a:gd name="connsiteX1" fmla="*/ 3273623 w 3273623"/>
                <a:gd name="connsiteY1" fmla="*/ 0 h 460800"/>
                <a:gd name="connsiteX2" fmla="*/ 3273623 w 3273623"/>
                <a:gd name="connsiteY2" fmla="*/ 460800 h 460800"/>
                <a:gd name="connsiteX3" fmla="*/ 0 w 3273623"/>
                <a:gd name="connsiteY3" fmla="*/ 460800 h 460800"/>
                <a:gd name="connsiteX4" fmla="*/ 0 w 3273623"/>
                <a:gd name="connsiteY4" fmla="*/ 0 h 46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623" h="460800">
                  <a:moveTo>
                    <a:pt x="0" y="0"/>
                  </a:moveTo>
                  <a:lnTo>
                    <a:pt x="3273623" y="0"/>
                  </a:lnTo>
                  <a:lnTo>
                    <a:pt x="3273623" y="460800"/>
                  </a:lnTo>
                  <a:lnTo>
                    <a:pt x="0" y="460800"/>
                  </a:lnTo>
                  <a:lnTo>
                    <a:pt x="0" y="0"/>
                  </a:lnTo>
                  <a:close/>
                </a:path>
              </a:pathLst>
            </a:custGeom>
          </p:spPr>
          <p:style>
            <a:lnRef idx="2">
              <a:schemeClr val="accent5">
                <a:hueOff val="-6758543"/>
                <a:satOff val="-17419"/>
                <a:lumOff val="-11765"/>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2400" b="1" i="0" kern="1200"/>
                <a:t>Traffic and Road Safety</a:t>
              </a:r>
              <a:endParaRPr lang="en-US" sz="2400" kern="1200"/>
            </a:p>
          </p:txBody>
        </p:sp>
        <p:sp>
          <p:nvSpPr>
            <p:cNvPr id="29" name="Freeform: Shape 28">
              <a:extLst>
                <a:ext uri="{FF2B5EF4-FFF2-40B4-BE49-F238E27FC236}">
                  <a16:creationId xmlns:a16="http://schemas.microsoft.com/office/drawing/2014/main" id="{A3ED37D8-CB5D-D1E0-FC01-F4788972AF8B}"/>
                </a:ext>
              </a:extLst>
            </p:cNvPr>
            <p:cNvSpPr/>
            <p:nvPr/>
          </p:nvSpPr>
          <p:spPr>
            <a:xfrm>
              <a:off x="8194475" y="2039717"/>
              <a:ext cx="3273623" cy="2673029"/>
            </a:xfrm>
            <a:custGeom>
              <a:avLst/>
              <a:gdLst>
                <a:gd name="connsiteX0" fmla="*/ 0 w 3273623"/>
                <a:gd name="connsiteY0" fmla="*/ 0 h 2673029"/>
                <a:gd name="connsiteX1" fmla="*/ 3273623 w 3273623"/>
                <a:gd name="connsiteY1" fmla="*/ 0 h 2673029"/>
                <a:gd name="connsiteX2" fmla="*/ 3273623 w 3273623"/>
                <a:gd name="connsiteY2" fmla="*/ 2673029 h 2673029"/>
                <a:gd name="connsiteX3" fmla="*/ 0 w 3273623"/>
                <a:gd name="connsiteY3" fmla="*/ 2673029 h 2673029"/>
                <a:gd name="connsiteX4" fmla="*/ 0 w 3273623"/>
                <a:gd name="connsiteY4" fmla="*/ 0 h 267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623" h="2673029">
                  <a:moveTo>
                    <a:pt x="0" y="0"/>
                  </a:moveTo>
                  <a:lnTo>
                    <a:pt x="3273623" y="0"/>
                  </a:lnTo>
                  <a:lnTo>
                    <a:pt x="3273623" y="2673029"/>
                  </a:lnTo>
                  <a:lnTo>
                    <a:pt x="0" y="2673029"/>
                  </a:lnTo>
                  <a:lnTo>
                    <a:pt x="0" y="0"/>
                  </a:lnTo>
                  <a:close/>
                </a:path>
              </a:pathLst>
            </a:custGeom>
          </p:spPr>
          <p:style>
            <a:lnRef idx="2">
              <a:schemeClr val="accent5">
                <a:tint val="40000"/>
                <a:alpha val="90000"/>
                <a:hueOff val="-6739762"/>
                <a:satOff val="-22832"/>
                <a:lumOff val="-2928"/>
                <a:alphaOff val="0"/>
              </a:schemeClr>
            </a:lnRef>
            <a:fillRef idx="1">
              <a:schemeClr val="accent5">
                <a:tint val="40000"/>
                <a:alpha val="90000"/>
                <a:hueOff val="-6739762"/>
                <a:satOff val="-22832"/>
                <a:lumOff val="-2928"/>
                <a:alphaOff val="0"/>
              </a:schemeClr>
            </a:fillRef>
            <a:effectRef idx="0">
              <a:schemeClr val="accent5">
                <a:tint val="40000"/>
                <a:alpha val="90000"/>
                <a:hueOff val="-6739762"/>
                <a:satOff val="-22832"/>
                <a:lumOff val="-2928"/>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342900" lvl="1" indent="-342900" defTabSz="711200">
                <a:lnSpc>
                  <a:spcPct val="90000"/>
                </a:lnSpc>
                <a:spcBef>
                  <a:spcPct val="0"/>
                </a:spcBef>
                <a:spcAft>
                  <a:spcPct val="15000"/>
                </a:spcAft>
                <a:buSzPct val="101000"/>
                <a:buFont typeface="Arial" panose="020B0604020202020204" pitchFamily="34" charset="0"/>
                <a:buChar char="•"/>
              </a:pPr>
              <a:r>
                <a:rPr lang="en-US" sz="2200" dirty="0">
                  <a:solidFill>
                    <a:schemeClr val="bg2">
                      <a:lumMod val="25000"/>
                    </a:schemeClr>
                  </a:solidFill>
                  <a:latin typeface="Times New Roman" panose="02020603050405020304" pitchFamily="18" charset="0"/>
                  <a:cs typeface="Times New Roman" panose="02020603050405020304" pitchFamily="18" charset="0"/>
                </a:rPr>
                <a:t>No-Helmet and Triple riding detection</a:t>
              </a:r>
            </a:p>
            <a:p>
              <a:pPr marL="342900" lvl="1" indent="-342900" defTabSz="711200">
                <a:lnSpc>
                  <a:spcPct val="90000"/>
                </a:lnSpc>
                <a:spcBef>
                  <a:spcPct val="0"/>
                </a:spcBef>
                <a:spcAft>
                  <a:spcPct val="15000"/>
                </a:spcAft>
                <a:buSzPct val="101000"/>
                <a:buFont typeface="Arial" panose="020B0604020202020204" pitchFamily="34" charset="0"/>
                <a:buChar char="•"/>
              </a:pPr>
              <a:r>
                <a:rPr lang="en-US" sz="2200" dirty="0">
                  <a:solidFill>
                    <a:schemeClr val="bg2">
                      <a:lumMod val="25000"/>
                    </a:schemeClr>
                  </a:solidFill>
                  <a:latin typeface="Times New Roman" panose="02020603050405020304" pitchFamily="18" charset="0"/>
                  <a:cs typeface="Times New Roman" panose="02020603050405020304" pitchFamily="18" charset="0"/>
                </a:rPr>
                <a:t>Wrong-way Driving or Illegal turn detection</a:t>
              </a:r>
            </a:p>
            <a:p>
              <a:pPr marL="342900" lvl="1" indent="-342900" defTabSz="711200">
                <a:lnSpc>
                  <a:spcPct val="90000"/>
                </a:lnSpc>
                <a:spcBef>
                  <a:spcPct val="0"/>
                </a:spcBef>
                <a:spcAft>
                  <a:spcPct val="15000"/>
                </a:spcAft>
                <a:buSzPct val="101000"/>
                <a:buFont typeface="Arial" panose="020B0604020202020204" pitchFamily="34" charset="0"/>
                <a:buChar char="•"/>
              </a:pPr>
              <a:r>
                <a:rPr lang="en-US" sz="2200" dirty="0">
                  <a:solidFill>
                    <a:schemeClr val="bg2">
                      <a:lumMod val="25000"/>
                    </a:schemeClr>
                  </a:solidFill>
                  <a:latin typeface="Times New Roman" panose="02020603050405020304" pitchFamily="18" charset="0"/>
                  <a:cs typeface="Times New Roman" panose="02020603050405020304" pitchFamily="18" charset="0"/>
                </a:rPr>
                <a:t>No-Parking violation detection</a:t>
              </a:r>
            </a:p>
            <a:p>
              <a:pPr marL="342900" lvl="1" indent="-342900" defTabSz="711200">
                <a:lnSpc>
                  <a:spcPct val="90000"/>
                </a:lnSpc>
                <a:spcBef>
                  <a:spcPct val="0"/>
                </a:spcBef>
                <a:spcAft>
                  <a:spcPct val="15000"/>
                </a:spcAft>
                <a:buSzPct val="101000"/>
                <a:buFont typeface="Arial" panose="020B0604020202020204" pitchFamily="34" charset="0"/>
                <a:buChar char="•"/>
              </a:pPr>
              <a:r>
                <a:rPr lang="en-US" sz="2200" dirty="0">
                  <a:solidFill>
                    <a:schemeClr val="bg2">
                      <a:lumMod val="25000"/>
                    </a:schemeClr>
                  </a:solidFill>
                  <a:latin typeface="Times New Roman" panose="02020603050405020304" pitchFamily="18" charset="0"/>
                  <a:cs typeface="Times New Roman" panose="02020603050405020304" pitchFamily="18" charset="0"/>
                </a:rPr>
                <a:t>License Plate Detection</a:t>
              </a:r>
            </a:p>
            <a:p>
              <a:pPr marL="342900" lvl="1" indent="-342900" defTabSz="711200">
                <a:lnSpc>
                  <a:spcPct val="90000"/>
                </a:lnSpc>
                <a:spcBef>
                  <a:spcPct val="0"/>
                </a:spcBef>
                <a:spcAft>
                  <a:spcPct val="15000"/>
                </a:spcAft>
                <a:buSzPct val="101000"/>
                <a:buFont typeface="Arial" panose="020B0604020202020204" pitchFamily="34" charset="0"/>
                <a:buChar char="•"/>
              </a:pPr>
              <a:r>
                <a:rPr lang="en-US" sz="2200" dirty="0">
                  <a:solidFill>
                    <a:schemeClr val="bg2">
                      <a:lumMod val="25000"/>
                    </a:schemeClr>
                  </a:solidFill>
                  <a:latin typeface="Times New Roman" panose="02020603050405020304" pitchFamily="18" charset="0"/>
                  <a:cs typeface="Times New Roman" panose="02020603050405020304" pitchFamily="18" charset="0"/>
                </a:rPr>
                <a:t>Stop-Line Crossing Detection</a:t>
              </a:r>
            </a:p>
            <a:p>
              <a:pPr marL="342900" lvl="1" indent="-342900" defTabSz="711200">
                <a:lnSpc>
                  <a:spcPct val="90000"/>
                </a:lnSpc>
                <a:spcBef>
                  <a:spcPct val="0"/>
                </a:spcBef>
                <a:spcAft>
                  <a:spcPct val="15000"/>
                </a:spcAft>
                <a:buSzPct val="101000"/>
                <a:buFont typeface="Arial" panose="020B0604020202020204" pitchFamily="34" charset="0"/>
                <a:buChar char="•"/>
              </a:pPr>
              <a:r>
                <a:rPr lang="en-US" sz="2200" dirty="0">
                  <a:solidFill>
                    <a:schemeClr val="bg2">
                      <a:lumMod val="25000"/>
                    </a:schemeClr>
                  </a:solidFill>
                  <a:latin typeface="Times New Roman" panose="02020603050405020304" pitchFamily="18" charset="0"/>
                  <a:cs typeface="Times New Roman" panose="02020603050405020304" pitchFamily="18" charset="0"/>
                </a:rPr>
                <a:t>No-Seatbelt or Mobile Usage detection</a:t>
              </a:r>
            </a:p>
            <a:p>
              <a:pPr marL="342900" lvl="1" indent="-342900" defTabSz="711200">
                <a:lnSpc>
                  <a:spcPct val="90000"/>
                </a:lnSpc>
                <a:spcBef>
                  <a:spcPct val="0"/>
                </a:spcBef>
                <a:spcAft>
                  <a:spcPct val="15000"/>
                </a:spcAft>
                <a:buSzPct val="101000"/>
                <a:buFont typeface="Arial" panose="020B0604020202020204" pitchFamily="34" charset="0"/>
                <a:buChar char="•"/>
              </a:pPr>
              <a:r>
                <a:rPr lang="en-US" sz="2200" dirty="0">
                  <a:solidFill>
                    <a:schemeClr val="bg2">
                      <a:lumMod val="25000"/>
                    </a:schemeClr>
                  </a:solidFill>
                  <a:latin typeface="Times New Roman" panose="02020603050405020304" pitchFamily="18" charset="0"/>
                  <a:cs typeface="Times New Roman" panose="02020603050405020304" pitchFamily="18" charset="0"/>
                </a:rPr>
                <a:t>Over-Speeding Detection</a:t>
              </a:r>
            </a:p>
          </p:txBody>
        </p:sp>
      </p:grpSp>
      <p:pic>
        <p:nvPicPr>
          <p:cNvPr id="35" name="Picture 34">
            <a:extLst>
              <a:ext uri="{FF2B5EF4-FFF2-40B4-BE49-F238E27FC236}">
                <a16:creationId xmlns:a16="http://schemas.microsoft.com/office/drawing/2014/main" id="{FD3B8945-CA0D-F309-38C5-4C3DDBB8EAD2}"/>
              </a:ext>
            </a:extLst>
          </p:cNvPr>
          <p:cNvPicPr>
            <a:picLocks noChangeAspect="1"/>
          </p:cNvPicPr>
          <p:nvPr/>
        </p:nvPicPr>
        <p:blipFill rotWithShape="1">
          <a:blip r:embed="rId3">
            <a:extLst>
              <a:ext uri="{28A0092B-C50C-407E-A947-70E740481C1C}">
                <a14:useLocalDpi xmlns:a14="http://schemas.microsoft.com/office/drawing/2010/main" val="0"/>
              </a:ext>
            </a:extLst>
          </a:blip>
          <a:srcRect l="27781" t="21102" r="35662" b="23995"/>
          <a:stretch/>
        </p:blipFill>
        <p:spPr>
          <a:xfrm>
            <a:off x="930150" y="4488460"/>
            <a:ext cx="1831377" cy="1547446"/>
          </a:xfrm>
          <a:prstGeom prst="rect">
            <a:avLst/>
          </a:prstGeom>
        </p:spPr>
      </p:pic>
    </p:spTree>
    <p:extLst>
      <p:ext uri="{BB962C8B-B14F-4D97-AF65-F5344CB8AC3E}">
        <p14:creationId xmlns:p14="http://schemas.microsoft.com/office/powerpoint/2010/main" val="177236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D4209D-D6DC-068B-995D-1A2B6B974E4A}"/>
              </a:ext>
            </a:extLst>
          </p:cNvPr>
          <p:cNvSpPr>
            <a:spLocks noGrp="1"/>
          </p:cNvSpPr>
          <p:nvPr>
            <p:ph idx="1"/>
          </p:nvPr>
        </p:nvSpPr>
        <p:spPr>
          <a:xfrm>
            <a:off x="1139328" y="1735655"/>
            <a:ext cx="4956672" cy="4463342"/>
          </a:xfrm>
        </p:spPr>
        <p:txBody>
          <a:bodyPr>
            <a:normAutofit/>
          </a:bodyPr>
          <a:lstStyle/>
          <a:p>
            <a:pPr marL="0" indent="0">
              <a:buNone/>
            </a:pPr>
            <a:r>
              <a:rPr lang="en-US" sz="3600" dirty="0">
                <a:solidFill>
                  <a:srgbClr val="60BA7B"/>
                </a:solidFill>
              </a:rPr>
              <a:t>Machine Learning</a:t>
            </a:r>
          </a:p>
          <a:p>
            <a:r>
              <a:rPr lang="en-US" dirty="0"/>
              <a:t>Predictive programs</a:t>
            </a:r>
          </a:p>
          <a:p>
            <a:r>
              <a:rPr lang="en-US" dirty="0"/>
              <a:t>Email spam identifiers</a:t>
            </a:r>
          </a:p>
          <a:p>
            <a:r>
              <a:rPr lang="en-US" dirty="0"/>
              <a:t>Principal Components Analysis</a:t>
            </a:r>
          </a:p>
          <a:p>
            <a:r>
              <a:rPr lang="en-US" dirty="0"/>
              <a:t>Photo OCR</a:t>
            </a:r>
          </a:p>
          <a:p>
            <a:r>
              <a:rPr lang="en-US" dirty="0"/>
              <a:t>Anomaly Detection</a:t>
            </a:r>
          </a:p>
          <a:p>
            <a:r>
              <a:rPr lang="en-US" dirty="0"/>
              <a:t>…</a:t>
            </a:r>
          </a:p>
        </p:txBody>
      </p:sp>
      <p:sp>
        <p:nvSpPr>
          <p:cNvPr id="4" name="Title 1">
            <a:extLst>
              <a:ext uri="{FF2B5EF4-FFF2-40B4-BE49-F238E27FC236}">
                <a16:creationId xmlns:a16="http://schemas.microsoft.com/office/drawing/2014/main" id="{484B8318-5A79-FFC5-A7EC-F23C2C0E7FA9}"/>
              </a:ext>
            </a:extLst>
          </p:cNvPr>
          <p:cNvSpPr txBox="1">
            <a:spLocks/>
          </p:cNvSpPr>
          <p:nvPr/>
        </p:nvSpPr>
        <p:spPr>
          <a:xfrm>
            <a:off x="0" y="353793"/>
            <a:ext cx="12192000" cy="83442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tx1">
                    <a:lumMod val="75000"/>
                    <a:lumOff val="25000"/>
                  </a:schemeClr>
                </a:solidFill>
                <a:latin typeface="Palatino Linotype" panose="02040502050505030304" pitchFamily="18" charset="0"/>
                <a:cs typeface="Segoe UI Light" panose="020B0502040204020203" pitchFamily="34" charset="0"/>
              </a:rPr>
              <a:t>Applications</a:t>
            </a:r>
          </a:p>
        </p:txBody>
      </p:sp>
      <p:sp>
        <p:nvSpPr>
          <p:cNvPr id="5" name="Content Placeholder 2">
            <a:extLst>
              <a:ext uri="{FF2B5EF4-FFF2-40B4-BE49-F238E27FC236}">
                <a16:creationId xmlns:a16="http://schemas.microsoft.com/office/drawing/2014/main" id="{6E65BEA4-38D7-EB5B-2354-A07D3799F88D}"/>
              </a:ext>
            </a:extLst>
          </p:cNvPr>
          <p:cNvSpPr txBox="1">
            <a:spLocks/>
          </p:cNvSpPr>
          <p:nvPr/>
        </p:nvSpPr>
        <p:spPr>
          <a:xfrm>
            <a:off x="6720289" y="1735655"/>
            <a:ext cx="547171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solidFill>
                  <a:srgbClr val="6CB677"/>
                </a:solidFill>
              </a:rPr>
              <a:t>Deep Learning</a:t>
            </a:r>
          </a:p>
          <a:p>
            <a:r>
              <a:rPr lang="en-US" dirty="0"/>
              <a:t>Computer vision</a:t>
            </a:r>
          </a:p>
          <a:p>
            <a:pPr marL="0" indent="0">
              <a:buNone/>
            </a:pPr>
            <a:r>
              <a:rPr lang="en-US" dirty="0"/>
              <a:t>   facial recognition…</a:t>
            </a:r>
          </a:p>
          <a:p>
            <a:r>
              <a:rPr lang="en-US" dirty="0"/>
              <a:t>Self-driving cars</a:t>
            </a:r>
          </a:p>
          <a:p>
            <a:r>
              <a:rPr lang="en-US" dirty="0"/>
              <a:t>Art Generation</a:t>
            </a:r>
          </a:p>
          <a:p>
            <a:r>
              <a:rPr lang="en-US" dirty="0"/>
              <a:t>Natural Language Processing</a:t>
            </a:r>
          </a:p>
          <a:p>
            <a:pPr marL="0" indent="0">
              <a:buNone/>
            </a:pPr>
            <a:r>
              <a:rPr lang="en-US" dirty="0"/>
              <a:t>   Neural machine translation… </a:t>
            </a:r>
          </a:p>
          <a:p>
            <a:r>
              <a:rPr lang="en-US" dirty="0"/>
              <a:t>…</a:t>
            </a:r>
          </a:p>
        </p:txBody>
      </p:sp>
      <p:sp>
        <p:nvSpPr>
          <p:cNvPr id="6" name="TextBox 5">
            <a:extLst>
              <a:ext uri="{FF2B5EF4-FFF2-40B4-BE49-F238E27FC236}">
                <a16:creationId xmlns:a16="http://schemas.microsoft.com/office/drawing/2014/main" id="{24835247-5E8C-CC08-EC6C-4E1F8FCF7A4D}"/>
              </a:ext>
            </a:extLst>
          </p:cNvPr>
          <p:cNvSpPr txBox="1"/>
          <p:nvPr/>
        </p:nvSpPr>
        <p:spPr>
          <a:xfrm>
            <a:off x="0" y="6504208"/>
            <a:ext cx="8327136"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Neha Sharma et al., 2021, Machine Learning and Deep Learning Applications-A Vision.</a:t>
            </a:r>
          </a:p>
        </p:txBody>
      </p:sp>
    </p:spTree>
    <p:extLst>
      <p:ext uri="{BB962C8B-B14F-4D97-AF65-F5344CB8AC3E}">
        <p14:creationId xmlns:p14="http://schemas.microsoft.com/office/powerpoint/2010/main" val="330250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426677A1-EE3F-A937-C01C-F5A374D854CA}"/>
              </a:ext>
            </a:extLst>
          </p:cNvPr>
          <p:cNvSpPr txBox="1"/>
          <p:nvPr/>
        </p:nvSpPr>
        <p:spPr>
          <a:xfrm>
            <a:off x="0" y="6601779"/>
            <a:ext cx="6226138" cy="261610"/>
          </a:xfrm>
          <a:prstGeom prst="rect">
            <a:avLst/>
          </a:prstGeom>
          <a:noFill/>
        </p:spPr>
        <p:txBody>
          <a:bodyPr wrap="square">
            <a:spAutoFit/>
          </a:bodyPr>
          <a:lstStyle/>
          <a:p>
            <a:r>
              <a:rPr lang="en-US" sz="1100" b="0" dirty="0">
                <a:solidFill>
                  <a:schemeClr val="tx1">
                    <a:lumMod val="85000"/>
                    <a:lumOff val="15000"/>
                  </a:schemeClr>
                </a:solidFill>
                <a:effectLst/>
                <a:latin typeface="Roboto" panose="02000000000000000000" pitchFamily="2" charset="0"/>
              </a:rPr>
              <a:t>Illustrative image of a robot, Artificial Intelligence (AI); (PhonlamaiPhoto; iStock by Getty Images)</a:t>
            </a:r>
            <a:endParaRPr lang="en-US" sz="1100" dirty="0">
              <a:solidFill>
                <a:schemeClr val="tx1">
                  <a:lumMod val="85000"/>
                  <a:lumOff val="15000"/>
                </a:schemeClr>
              </a:solidFill>
            </a:endParaRPr>
          </a:p>
        </p:txBody>
      </p:sp>
      <p:pic>
        <p:nvPicPr>
          <p:cNvPr id="35" name="Picture 34">
            <a:extLst>
              <a:ext uri="{FF2B5EF4-FFF2-40B4-BE49-F238E27FC236}">
                <a16:creationId xmlns:a16="http://schemas.microsoft.com/office/drawing/2014/main" id="{64735CDE-8B1B-2EC4-0932-F30EB1355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058" y="1875100"/>
            <a:ext cx="4587425" cy="2863747"/>
          </a:xfrm>
          <a:prstGeom prst="rect">
            <a:avLst/>
          </a:prstGeom>
          <a:solidFill>
            <a:schemeClr val="accent5">
              <a:lumMod val="20000"/>
              <a:lumOff val="80000"/>
            </a:schemeClr>
          </a:solidFill>
        </p:spPr>
      </p:pic>
      <p:sp>
        <p:nvSpPr>
          <p:cNvPr id="5" name="TextBox 4">
            <a:extLst>
              <a:ext uri="{FF2B5EF4-FFF2-40B4-BE49-F238E27FC236}">
                <a16:creationId xmlns:a16="http://schemas.microsoft.com/office/drawing/2014/main" id="{3D63EC88-4A47-A55C-D5AC-31C78544A076}"/>
              </a:ext>
            </a:extLst>
          </p:cNvPr>
          <p:cNvSpPr txBox="1"/>
          <p:nvPr/>
        </p:nvSpPr>
        <p:spPr>
          <a:xfrm>
            <a:off x="3657764" y="279708"/>
            <a:ext cx="4876471" cy="646331"/>
          </a:xfrm>
          <a:prstGeom prst="rect">
            <a:avLst/>
          </a:prstGeom>
          <a:noFill/>
        </p:spPr>
        <p:txBody>
          <a:bodyPr wrap="square" rtlCol="0">
            <a:spAutoFit/>
          </a:bodyPr>
          <a:lstStyle/>
          <a:p>
            <a:pPr algn="ctr">
              <a:lnSpc>
                <a:spcPct val="90000"/>
              </a:lnSpc>
              <a:spcBef>
                <a:spcPct val="0"/>
              </a:spcBef>
            </a:pPr>
            <a:r>
              <a:rPr lang="en-US" sz="4000" dirty="0">
                <a:solidFill>
                  <a:schemeClr val="tx1">
                    <a:lumMod val="85000"/>
                    <a:lumOff val="15000"/>
                  </a:schemeClr>
                </a:solidFill>
                <a:latin typeface="Palatino Linotype" panose="02040502050505030304" pitchFamily="18" charset="0"/>
                <a:ea typeface="+mj-ea"/>
                <a:cs typeface="Segoe UI Light" panose="020B0502040204020203" pitchFamily="34" charset="0"/>
              </a:rPr>
              <a:t>Applications of AI </a:t>
            </a:r>
          </a:p>
        </p:txBody>
      </p:sp>
      <p:sp>
        <p:nvSpPr>
          <p:cNvPr id="6" name="Flowchart: Terminator 5">
            <a:extLst>
              <a:ext uri="{FF2B5EF4-FFF2-40B4-BE49-F238E27FC236}">
                <a16:creationId xmlns:a16="http://schemas.microsoft.com/office/drawing/2014/main" id="{538B9C23-DC33-A8F0-AEED-15F39ECCBB0F}"/>
              </a:ext>
            </a:extLst>
          </p:cNvPr>
          <p:cNvSpPr/>
          <p:nvPr/>
        </p:nvSpPr>
        <p:spPr>
          <a:xfrm>
            <a:off x="323812" y="1107725"/>
            <a:ext cx="3376246" cy="615462"/>
          </a:xfrm>
          <a:prstGeom prst="flowChartTermina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75000"/>
                    <a:lumOff val="25000"/>
                  </a:schemeClr>
                </a:solidFill>
                <a:latin typeface="Britannic Bold" panose="020B0903060703020204" pitchFamily="34" charset="0"/>
                <a:cs typeface="Times New Roman" panose="02020603050405020304" pitchFamily="18" charset="0"/>
              </a:rPr>
              <a:t>Art</a:t>
            </a:r>
          </a:p>
        </p:txBody>
      </p:sp>
      <p:sp>
        <p:nvSpPr>
          <p:cNvPr id="8" name="Flowchart: Terminator 7">
            <a:extLst>
              <a:ext uri="{FF2B5EF4-FFF2-40B4-BE49-F238E27FC236}">
                <a16:creationId xmlns:a16="http://schemas.microsoft.com/office/drawing/2014/main" id="{892741B6-CCE2-96A4-6718-7C73DFE98EF2}"/>
              </a:ext>
            </a:extLst>
          </p:cNvPr>
          <p:cNvSpPr/>
          <p:nvPr/>
        </p:nvSpPr>
        <p:spPr>
          <a:xfrm>
            <a:off x="323812" y="2077801"/>
            <a:ext cx="3376246" cy="615462"/>
          </a:xfrm>
          <a:prstGeom prst="flowChartTermina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75000"/>
                    <a:lumOff val="25000"/>
                  </a:schemeClr>
                </a:solidFill>
                <a:latin typeface="Britannic Bold" panose="020B0903060703020204" pitchFamily="34" charset="0"/>
                <a:cs typeface="Times New Roman" panose="02020603050405020304" pitchFamily="18" charset="0"/>
              </a:rPr>
              <a:t>Automobile</a:t>
            </a:r>
          </a:p>
        </p:txBody>
      </p:sp>
      <p:sp>
        <p:nvSpPr>
          <p:cNvPr id="10" name="Flowchart: Terminator 9">
            <a:extLst>
              <a:ext uri="{FF2B5EF4-FFF2-40B4-BE49-F238E27FC236}">
                <a16:creationId xmlns:a16="http://schemas.microsoft.com/office/drawing/2014/main" id="{91FB6A9C-BCA0-5D8B-D825-0D7533926507}"/>
              </a:ext>
            </a:extLst>
          </p:cNvPr>
          <p:cNvSpPr/>
          <p:nvPr/>
        </p:nvSpPr>
        <p:spPr>
          <a:xfrm>
            <a:off x="323812" y="2984267"/>
            <a:ext cx="3376246" cy="615462"/>
          </a:xfrm>
          <a:prstGeom prst="flowChartTermina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75000"/>
                    <a:lumOff val="25000"/>
                  </a:schemeClr>
                </a:solidFill>
                <a:latin typeface="Britannic Bold" panose="020B0903060703020204" pitchFamily="34" charset="0"/>
                <a:cs typeface="Times New Roman" panose="02020603050405020304" pitchFamily="18" charset="0"/>
              </a:rPr>
              <a:t>Agriculture</a:t>
            </a:r>
          </a:p>
        </p:txBody>
      </p:sp>
      <p:sp>
        <p:nvSpPr>
          <p:cNvPr id="12" name="Flowchart: Terminator 11">
            <a:extLst>
              <a:ext uri="{FF2B5EF4-FFF2-40B4-BE49-F238E27FC236}">
                <a16:creationId xmlns:a16="http://schemas.microsoft.com/office/drawing/2014/main" id="{3CA4AC91-77AD-1A0F-8356-0952CEE08461}"/>
              </a:ext>
            </a:extLst>
          </p:cNvPr>
          <p:cNvSpPr/>
          <p:nvPr/>
        </p:nvSpPr>
        <p:spPr>
          <a:xfrm>
            <a:off x="323812" y="4963591"/>
            <a:ext cx="3376246" cy="615462"/>
          </a:xfrm>
          <a:prstGeom prst="flowChartTermina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75000"/>
                    <a:lumOff val="25000"/>
                  </a:schemeClr>
                </a:solidFill>
                <a:latin typeface="Britannic Bold" panose="020B0903060703020204" pitchFamily="34" charset="0"/>
                <a:cs typeface="Times New Roman" panose="02020603050405020304" pitchFamily="18" charset="0"/>
              </a:rPr>
              <a:t>E-commerce</a:t>
            </a:r>
          </a:p>
        </p:txBody>
      </p:sp>
      <p:sp>
        <p:nvSpPr>
          <p:cNvPr id="14" name="Flowchart: Terminator 13">
            <a:extLst>
              <a:ext uri="{FF2B5EF4-FFF2-40B4-BE49-F238E27FC236}">
                <a16:creationId xmlns:a16="http://schemas.microsoft.com/office/drawing/2014/main" id="{CE6BD546-F129-CABB-1438-780763BD9216}"/>
              </a:ext>
            </a:extLst>
          </p:cNvPr>
          <p:cNvSpPr/>
          <p:nvPr/>
        </p:nvSpPr>
        <p:spPr>
          <a:xfrm>
            <a:off x="281518" y="5868018"/>
            <a:ext cx="3376246" cy="615462"/>
          </a:xfrm>
          <a:prstGeom prst="flowChartTermina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75000"/>
                    <a:lumOff val="25000"/>
                  </a:schemeClr>
                </a:solidFill>
                <a:latin typeface="Britannic Bold" panose="020B0903060703020204" pitchFamily="34" charset="0"/>
                <a:cs typeface="Times New Roman" panose="02020603050405020304" pitchFamily="18" charset="0"/>
              </a:rPr>
              <a:t>Education</a:t>
            </a:r>
          </a:p>
        </p:txBody>
      </p:sp>
      <p:sp>
        <p:nvSpPr>
          <p:cNvPr id="16" name="Flowchart: Terminator 15">
            <a:extLst>
              <a:ext uri="{FF2B5EF4-FFF2-40B4-BE49-F238E27FC236}">
                <a16:creationId xmlns:a16="http://schemas.microsoft.com/office/drawing/2014/main" id="{B97B5B0B-FE3A-C9E3-6235-60651DDC1E02}"/>
              </a:ext>
            </a:extLst>
          </p:cNvPr>
          <p:cNvSpPr/>
          <p:nvPr/>
        </p:nvSpPr>
        <p:spPr>
          <a:xfrm>
            <a:off x="4459846" y="1125525"/>
            <a:ext cx="3376246" cy="615462"/>
          </a:xfrm>
          <a:prstGeom prst="flowChartTermina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75000"/>
                    <a:lumOff val="25000"/>
                  </a:schemeClr>
                </a:solidFill>
                <a:latin typeface="Britannic Bold" panose="020B0903060703020204" pitchFamily="34" charset="0"/>
                <a:cs typeface="Times New Roman" panose="02020603050405020304" pitchFamily="18" charset="0"/>
              </a:rPr>
              <a:t>Entertainment</a:t>
            </a:r>
          </a:p>
        </p:txBody>
      </p:sp>
      <p:sp>
        <p:nvSpPr>
          <p:cNvPr id="18" name="Flowchart: Terminator 17">
            <a:extLst>
              <a:ext uri="{FF2B5EF4-FFF2-40B4-BE49-F238E27FC236}">
                <a16:creationId xmlns:a16="http://schemas.microsoft.com/office/drawing/2014/main" id="{6B433570-D7B6-8039-EFD7-B8AA91DC4709}"/>
              </a:ext>
            </a:extLst>
          </p:cNvPr>
          <p:cNvSpPr/>
          <p:nvPr/>
        </p:nvSpPr>
        <p:spPr>
          <a:xfrm>
            <a:off x="4459846" y="4961108"/>
            <a:ext cx="3376246" cy="615462"/>
          </a:xfrm>
          <a:prstGeom prst="flowChartTermina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75000"/>
                    <a:lumOff val="25000"/>
                  </a:schemeClr>
                </a:solidFill>
                <a:latin typeface="Britannic Bold" panose="020B0903060703020204" pitchFamily="34" charset="0"/>
                <a:cs typeface="Times New Roman" panose="02020603050405020304" pitchFamily="18" charset="0"/>
              </a:rPr>
              <a:t>Finance</a:t>
            </a:r>
          </a:p>
        </p:txBody>
      </p:sp>
      <p:sp>
        <p:nvSpPr>
          <p:cNvPr id="20" name="Flowchart: Terminator 19">
            <a:extLst>
              <a:ext uri="{FF2B5EF4-FFF2-40B4-BE49-F238E27FC236}">
                <a16:creationId xmlns:a16="http://schemas.microsoft.com/office/drawing/2014/main" id="{B458E01E-234D-9542-A6A1-8230CF7D97C9}"/>
              </a:ext>
            </a:extLst>
          </p:cNvPr>
          <p:cNvSpPr/>
          <p:nvPr/>
        </p:nvSpPr>
        <p:spPr>
          <a:xfrm>
            <a:off x="4459846" y="5868018"/>
            <a:ext cx="3376246" cy="615462"/>
          </a:xfrm>
          <a:prstGeom prst="flowChartTermina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75000"/>
                    <a:lumOff val="25000"/>
                  </a:schemeClr>
                </a:solidFill>
                <a:latin typeface="Britannic Bold" panose="020B0903060703020204" pitchFamily="34" charset="0"/>
                <a:cs typeface="Times New Roman" panose="02020603050405020304" pitchFamily="18" charset="0"/>
              </a:rPr>
              <a:t>Gaming</a:t>
            </a:r>
          </a:p>
        </p:txBody>
      </p:sp>
      <p:sp>
        <p:nvSpPr>
          <p:cNvPr id="22" name="Flowchart: Terminator 21">
            <a:extLst>
              <a:ext uri="{FF2B5EF4-FFF2-40B4-BE49-F238E27FC236}">
                <a16:creationId xmlns:a16="http://schemas.microsoft.com/office/drawing/2014/main" id="{A9368B6B-4AC3-6DFB-2CDE-50E203E2D1F6}"/>
              </a:ext>
            </a:extLst>
          </p:cNvPr>
          <p:cNvSpPr/>
          <p:nvPr/>
        </p:nvSpPr>
        <p:spPr>
          <a:xfrm>
            <a:off x="8491940" y="2984267"/>
            <a:ext cx="3376246" cy="615462"/>
          </a:xfrm>
          <a:prstGeom prst="flowChartTermina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75000"/>
                    <a:lumOff val="25000"/>
                  </a:schemeClr>
                </a:solidFill>
                <a:latin typeface="Britannic Bold" panose="020B0903060703020204" pitchFamily="34" charset="0"/>
                <a:cs typeface="Times New Roman" panose="02020603050405020304" pitchFamily="18" charset="0"/>
              </a:rPr>
              <a:t>Robotics</a:t>
            </a:r>
          </a:p>
        </p:txBody>
      </p:sp>
      <p:sp>
        <p:nvSpPr>
          <p:cNvPr id="24" name="Flowchart: Terminator 23">
            <a:extLst>
              <a:ext uri="{FF2B5EF4-FFF2-40B4-BE49-F238E27FC236}">
                <a16:creationId xmlns:a16="http://schemas.microsoft.com/office/drawing/2014/main" id="{E33A2210-C60C-70BF-DC61-3F5DC4669657}"/>
              </a:ext>
            </a:extLst>
          </p:cNvPr>
          <p:cNvSpPr/>
          <p:nvPr/>
        </p:nvSpPr>
        <p:spPr>
          <a:xfrm>
            <a:off x="8491940" y="3933086"/>
            <a:ext cx="3376246" cy="615462"/>
          </a:xfrm>
          <a:prstGeom prst="flowChartTermina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75000"/>
                    <a:lumOff val="25000"/>
                  </a:schemeClr>
                </a:solidFill>
                <a:latin typeface="Britannic Bold" panose="020B0903060703020204" pitchFamily="34" charset="0"/>
                <a:cs typeface="Times New Roman" panose="02020603050405020304" pitchFamily="18" charset="0"/>
              </a:rPr>
              <a:t>Space Exploration</a:t>
            </a:r>
          </a:p>
        </p:txBody>
      </p:sp>
      <p:sp>
        <p:nvSpPr>
          <p:cNvPr id="26" name="Flowchart: Terminator 25">
            <a:extLst>
              <a:ext uri="{FF2B5EF4-FFF2-40B4-BE49-F238E27FC236}">
                <a16:creationId xmlns:a16="http://schemas.microsoft.com/office/drawing/2014/main" id="{F8169242-C582-955B-C090-52C1B4DB1593}"/>
              </a:ext>
            </a:extLst>
          </p:cNvPr>
          <p:cNvSpPr/>
          <p:nvPr/>
        </p:nvSpPr>
        <p:spPr>
          <a:xfrm>
            <a:off x="8534235" y="4917068"/>
            <a:ext cx="3376246" cy="615462"/>
          </a:xfrm>
          <a:prstGeom prst="flowChartTermina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75000"/>
                    <a:lumOff val="25000"/>
                  </a:schemeClr>
                </a:solidFill>
                <a:latin typeface="Britannic Bold" panose="020B0903060703020204" pitchFamily="34" charset="0"/>
                <a:cs typeface="Times New Roman" panose="02020603050405020304" pitchFamily="18" charset="0"/>
              </a:rPr>
              <a:t>Social Media</a:t>
            </a:r>
          </a:p>
        </p:txBody>
      </p:sp>
      <p:sp>
        <p:nvSpPr>
          <p:cNvPr id="28" name="Flowchart: Terminator 27">
            <a:extLst>
              <a:ext uri="{FF2B5EF4-FFF2-40B4-BE49-F238E27FC236}">
                <a16:creationId xmlns:a16="http://schemas.microsoft.com/office/drawing/2014/main" id="{35556F24-EC63-F400-F64A-C7C2618A310A}"/>
              </a:ext>
            </a:extLst>
          </p:cNvPr>
          <p:cNvSpPr/>
          <p:nvPr/>
        </p:nvSpPr>
        <p:spPr>
          <a:xfrm>
            <a:off x="8534235" y="5868018"/>
            <a:ext cx="3376246" cy="615462"/>
          </a:xfrm>
          <a:prstGeom prst="flowChartTermina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75000"/>
                    <a:lumOff val="25000"/>
                  </a:schemeClr>
                </a:solidFill>
                <a:latin typeface="Britannic Bold" panose="020B0903060703020204" pitchFamily="34" charset="0"/>
                <a:cs typeface="Times New Roman" panose="02020603050405020304" pitchFamily="18" charset="0"/>
              </a:rPr>
              <a:t>Surveillance</a:t>
            </a:r>
          </a:p>
        </p:txBody>
      </p:sp>
      <p:sp>
        <p:nvSpPr>
          <p:cNvPr id="30" name="Flowchart: Terminator 29">
            <a:extLst>
              <a:ext uri="{FF2B5EF4-FFF2-40B4-BE49-F238E27FC236}">
                <a16:creationId xmlns:a16="http://schemas.microsoft.com/office/drawing/2014/main" id="{07C9F3B4-F6E5-A0F4-C7B8-4A38BF324879}"/>
              </a:ext>
            </a:extLst>
          </p:cNvPr>
          <p:cNvSpPr/>
          <p:nvPr/>
        </p:nvSpPr>
        <p:spPr>
          <a:xfrm>
            <a:off x="8491940" y="1097291"/>
            <a:ext cx="3376246" cy="615462"/>
          </a:xfrm>
          <a:prstGeom prst="flowChartTermina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75000"/>
                    <a:lumOff val="25000"/>
                  </a:schemeClr>
                </a:solidFill>
                <a:latin typeface="Britannic Bold" panose="020B0903060703020204" pitchFamily="34" charset="0"/>
                <a:cs typeface="Times New Roman" panose="02020603050405020304" pitchFamily="18" charset="0"/>
              </a:rPr>
              <a:t>Healthcare</a:t>
            </a:r>
          </a:p>
        </p:txBody>
      </p:sp>
      <p:sp>
        <p:nvSpPr>
          <p:cNvPr id="41" name="Flowchart: Terminator 40">
            <a:extLst>
              <a:ext uri="{FF2B5EF4-FFF2-40B4-BE49-F238E27FC236}">
                <a16:creationId xmlns:a16="http://schemas.microsoft.com/office/drawing/2014/main" id="{93DE312E-D3BB-E136-EB00-9DB093AB114E}"/>
              </a:ext>
            </a:extLst>
          </p:cNvPr>
          <p:cNvSpPr/>
          <p:nvPr/>
        </p:nvSpPr>
        <p:spPr>
          <a:xfrm>
            <a:off x="8491940" y="2055942"/>
            <a:ext cx="3376246" cy="615462"/>
          </a:xfrm>
          <a:prstGeom prst="flowChartTermina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75000"/>
                    <a:lumOff val="25000"/>
                  </a:schemeClr>
                </a:solidFill>
                <a:latin typeface="Britannic Bold" panose="020B0903060703020204" pitchFamily="34" charset="0"/>
                <a:cs typeface="Times New Roman" panose="02020603050405020304" pitchFamily="18" charset="0"/>
              </a:rPr>
              <a:t>Travel and Transport</a:t>
            </a:r>
          </a:p>
        </p:txBody>
      </p:sp>
      <p:sp>
        <p:nvSpPr>
          <p:cNvPr id="2" name="Flowchart: Terminator 1">
            <a:extLst>
              <a:ext uri="{FF2B5EF4-FFF2-40B4-BE49-F238E27FC236}">
                <a16:creationId xmlns:a16="http://schemas.microsoft.com/office/drawing/2014/main" id="{C2441466-11B3-3017-6938-06DF1EED3078}"/>
              </a:ext>
            </a:extLst>
          </p:cNvPr>
          <p:cNvSpPr/>
          <p:nvPr/>
        </p:nvSpPr>
        <p:spPr>
          <a:xfrm>
            <a:off x="323812" y="3991476"/>
            <a:ext cx="3376246" cy="615462"/>
          </a:xfrm>
          <a:prstGeom prst="flowChartTermina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75000"/>
                    <a:lumOff val="25000"/>
                  </a:schemeClr>
                </a:solidFill>
                <a:latin typeface="Britannic Bold" panose="020B0903060703020204" pitchFamily="34" charset="0"/>
                <a:cs typeface="Times New Roman" panose="02020603050405020304" pitchFamily="18" charset="0"/>
              </a:rPr>
              <a:t>Biology</a:t>
            </a:r>
          </a:p>
        </p:txBody>
      </p:sp>
    </p:spTree>
    <p:extLst>
      <p:ext uri="{BB962C8B-B14F-4D97-AF65-F5344CB8AC3E}">
        <p14:creationId xmlns:p14="http://schemas.microsoft.com/office/powerpoint/2010/main" val="301485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74D8A82-555D-93D2-4961-D2AF292E4F90}"/>
              </a:ext>
            </a:extLst>
          </p:cNvPr>
          <p:cNvSpPr txBox="1"/>
          <p:nvPr/>
        </p:nvSpPr>
        <p:spPr>
          <a:xfrm>
            <a:off x="4909029" y="339751"/>
            <a:ext cx="3927231" cy="707886"/>
          </a:xfrm>
          <a:prstGeom prst="rect">
            <a:avLst/>
          </a:prstGeom>
          <a:noFill/>
        </p:spPr>
        <p:txBody>
          <a:bodyPr wrap="square" rtlCol="0">
            <a:spAutoFit/>
          </a:bodyPr>
          <a:lstStyle/>
          <a:p>
            <a:r>
              <a:rPr lang="en-US" sz="4000" dirty="0">
                <a:solidFill>
                  <a:schemeClr val="tx1">
                    <a:lumMod val="75000"/>
                    <a:lumOff val="25000"/>
                  </a:schemeClr>
                </a:solidFill>
                <a:latin typeface="Palatino Linotype" panose="02040502050505030304" pitchFamily="18" charset="0"/>
              </a:rPr>
              <a:t>AI in Art</a:t>
            </a:r>
          </a:p>
        </p:txBody>
      </p:sp>
      <p:grpSp>
        <p:nvGrpSpPr>
          <p:cNvPr id="24" name="Group 23">
            <a:extLst>
              <a:ext uri="{FF2B5EF4-FFF2-40B4-BE49-F238E27FC236}">
                <a16:creationId xmlns:a16="http://schemas.microsoft.com/office/drawing/2014/main" id="{A2F71FF9-358E-C6B0-76A6-3618FD605BA2}"/>
              </a:ext>
            </a:extLst>
          </p:cNvPr>
          <p:cNvGrpSpPr/>
          <p:nvPr/>
        </p:nvGrpSpPr>
        <p:grpSpPr>
          <a:xfrm>
            <a:off x="2306513" y="1047637"/>
            <a:ext cx="2514599" cy="2153211"/>
            <a:chOff x="437628" y="756138"/>
            <a:chExt cx="2514599" cy="2153211"/>
          </a:xfrm>
        </p:grpSpPr>
        <p:pic>
          <p:nvPicPr>
            <p:cNvPr id="21" name="Picture 20">
              <a:extLst>
                <a:ext uri="{FF2B5EF4-FFF2-40B4-BE49-F238E27FC236}">
                  <a16:creationId xmlns:a16="http://schemas.microsoft.com/office/drawing/2014/main" id="{23A84CEC-382A-6022-D6DD-4CB56B224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37" y="756138"/>
              <a:ext cx="2017319" cy="2017319"/>
            </a:xfrm>
            <a:prstGeom prst="rect">
              <a:avLst/>
            </a:prstGeom>
          </p:spPr>
        </p:pic>
        <p:sp>
          <p:nvSpPr>
            <p:cNvPr id="22" name="TextBox 21">
              <a:extLst>
                <a:ext uri="{FF2B5EF4-FFF2-40B4-BE49-F238E27FC236}">
                  <a16:creationId xmlns:a16="http://schemas.microsoft.com/office/drawing/2014/main" id="{515DBCA7-3FF5-2B7B-2443-B49ECCA08997}"/>
                </a:ext>
              </a:extLst>
            </p:cNvPr>
            <p:cNvSpPr txBox="1"/>
            <p:nvPr/>
          </p:nvSpPr>
          <p:spPr>
            <a:xfrm>
              <a:off x="437628" y="2386129"/>
              <a:ext cx="2514599" cy="523220"/>
            </a:xfrm>
            <a:prstGeom prst="rect">
              <a:avLst/>
            </a:prstGeom>
            <a:noFill/>
          </p:spPr>
          <p:txBody>
            <a:bodyPr wrap="square" rtlCol="0">
              <a:spAutoFit/>
            </a:bodyPr>
            <a:lstStyle/>
            <a:p>
              <a:r>
                <a:rPr lang="en-US" sz="2800" b="1" dirty="0">
                  <a:latin typeface="Tahoma" panose="020B0604030504040204" pitchFamily="34" charset="0"/>
                  <a:ea typeface="Tahoma" panose="020B0604030504040204" pitchFamily="34" charset="0"/>
                  <a:cs typeface="Tahoma" panose="020B0604030504040204" pitchFamily="34" charset="0"/>
                </a:rPr>
                <a:t>Midjourney</a:t>
              </a:r>
            </a:p>
          </p:txBody>
        </p:sp>
      </p:grpSp>
      <p:grpSp>
        <p:nvGrpSpPr>
          <p:cNvPr id="33" name="Group 32">
            <a:extLst>
              <a:ext uri="{FF2B5EF4-FFF2-40B4-BE49-F238E27FC236}">
                <a16:creationId xmlns:a16="http://schemas.microsoft.com/office/drawing/2014/main" id="{705D364D-2D54-A4A9-6417-3CCF27E7757F}"/>
              </a:ext>
            </a:extLst>
          </p:cNvPr>
          <p:cNvGrpSpPr/>
          <p:nvPr/>
        </p:nvGrpSpPr>
        <p:grpSpPr>
          <a:xfrm>
            <a:off x="6680563" y="1867614"/>
            <a:ext cx="3390133" cy="875534"/>
            <a:chOff x="1277814" y="2991233"/>
            <a:chExt cx="3390133" cy="875534"/>
          </a:xfrm>
        </p:grpSpPr>
        <p:pic>
          <p:nvPicPr>
            <p:cNvPr id="30" name="Picture 29">
              <a:extLst>
                <a:ext uri="{FF2B5EF4-FFF2-40B4-BE49-F238E27FC236}">
                  <a16:creationId xmlns:a16="http://schemas.microsoft.com/office/drawing/2014/main" id="{DF565FE0-04E6-ABF6-6CFC-FB31BC618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7814" y="2991233"/>
              <a:ext cx="875534" cy="875534"/>
            </a:xfrm>
            <a:prstGeom prst="rect">
              <a:avLst/>
            </a:prstGeom>
          </p:spPr>
        </p:pic>
        <p:sp>
          <p:nvSpPr>
            <p:cNvPr id="32" name="TextBox 31">
              <a:extLst>
                <a:ext uri="{FF2B5EF4-FFF2-40B4-BE49-F238E27FC236}">
                  <a16:creationId xmlns:a16="http://schemas.microsoft.com/office/drawing/2014/main" id="{082875CE-C2E9-A7CD-F3B0-3713C1859E2A}"/>
                </a:ext>
              </a:extLst>
            </p:cNvPr>
            <p:cNvSpPr txBox="1"/>
            <p:nvPr/>
          </p:nvSpPr>
          <p:spPr>
            <a:xfrm>
              <a:off x="2153348" y="3075057"/>
              <a:ext cx="2514599" cy="707886"/>
            </a:xfrm>
            <a:prstGeom prst="rect">
              <a:avLst/>
            </a:prstGeom>
            <a:noFill/>
          </p:spPr>
          <p:txBody>
            <a:bodyPr wrap="square" rtlCol="0">
              <a:spAutoFit/>
            </a:bodyPr>
            <a:lstStyle/>
            <a:p>
              <a:r>
                <a:rPr lang="en-US" sz="4000" b="1" dirty="0">
                  <a:latin typeface="Arial" panose="020B0604020202020204" pitchFamily="34" charset="0"/>
                  <a:ea typeface="Tahoma" panose="020B0604030504040204" pitchFamily="34" charset="0"/>
                  <a:cs typeface="Arial" panose="020B0604020202020204" pitchFamily="34" charset="0"/>
                </a:rPr>
                <a:t>OpenAI</a:t>
              </a:r>
            </a:p>
          </p:txBody>
        </p:sp>
      </p:grpSp>
      <p:pic>
        <p:nvPicPr>
          <p:cNvPr id="35" name="Picture 34">
            <a:extLst>
              <a:ext uri="{FF2B5EF4-FFF2-40B4-BE49-F238E27FC236}">
                <a16:creationId xmlns:a16="http://schemas.microsoft.com/office/drawing/2014/main" id="{EF1370E6-253B-02C2-48B0-7D645A5DF4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8406" y="3824939"/>
            <a:ext cx="2661409" cy="875534"/>
          </a:xfrm>
          <a:prstGeom prst="rect">
            <a:avLst/>
          </a:prstGeom>
        </p:spPr>
      </p:pic>
      <p:grpSp>
        <p:nvGrpSpPr>
          <p:cNvPr id="8" name="Group 7">
            <a:extLst>
              <a:ext uri="{FF2B5EF4-FFF2-40B4-BE49-F238E27FC236}">
                <a16:creationId xmlns:a16="http://schemas.microsoft.com/office/drawing/2014/main" id="{6D446398-372D-F54C-B1B8-D1DD5D7483BA}"/>
              </a:ext>
            </a:extLst>
          </p:cNvPr>
          <p:cNvGrpSpPr/>
          <p:nvPr/>
        </p:nvGrpSpPr>
        <p:grpSpPr>
          <a:xfrm>
            <a:off x="1888321" y="3767704"/>
            <a:ext cx="4435550" cy="1145512"/>
            <a:chOff x="461765" y="3617078"/>
            <a:chExt cx="4435550" cy="1145512"/>
          </a:xfrm>
        </p:grpSpPr>
        <p:pic>
          <p:nvPicPr>
            <p:cNvPr id="7" name="Picture 6">
              <a:extLst>
                <a:ext uri="{FF2B5EF4-FFF2-40B4-BE49-F238E27FC236}">
                  <a16:creationId xmlns:a16="http://schemas.microsoft.com/office/drawing/2014/main" id="{CA961BAC-8B6C-4683-FF5B-4D3147B7EEC7}"/>
                </a:ext>
              </a:extLst>
            </p:cNvPr>
            <p:cNvPicPr>
              <a:picLocks noChangeAspect="1"/>
            </p:cNvPicPr>
            <p:nvPr/>
          </p:nvPicPr>
          <p:blipFill rotWithShape="1">
            <a:blip r:embed="rId6">
              <a:extLst>
                <a:ext uri="{28A0092B-C50C-407E-A947-70E740481C1C}">
                  <a14:useLocalDpi xmlns:a14="http://schemas.microsoft.com/office/drawing/2010/main" val="0"/>
                </a:ext>
              </a:extLst>
            </a:blip>
            <a:srcRect l="21412" t="6403" r="23211" b="9418"/>
            <a:stretch/>
          </p:blipFill>
          <p:spPr>
            <a:xfrm>
              <a:off x="461765" y="3617078"/>
              <a:ext cx="1339715" cy="1145512"/>
            </a:xfrm>
            <a:prstGeom prst="rect">
              <a:avLst/>
            </a:prstGeom>
          </p:spPr>
        </p:pic>
        <p:sp>
          <p:nvSpPr>
            <p:cNvPr id="2" name="TextBox 1">
              <a:extLst>
                <a:ext uri="{FF2B5EF4-FFF2-40B4-BE49-F238E27FC236}">
                  <a16:creationId xmlns:a16="http://schemas.microsoft.com/office/drawing/2014/main" id="{6D0D2CC5-B5C5-D38D-AD96-F5D3DF1903C8}"/>
                </a:ext>
              </a:extLst>
            </p:cNvPr>
            <p:cNvSpPr txBox="1"/>
            <p:nvPr/>
          </p:nvSpPr>
          <p:spPr>
            <a:xfrm>
              <a:off x="1521069" y="3755808"/>
              <a:ext cx="3376246" cy="707886"/>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StyleGAN</a:t>
              </a:r>
            </a:p>
          </p:txBody>
        </p:sp>
      </p:grpSp>
      <p:sp>
        <p:nvSpPr>
          <p:cNvPr id="9" name="TextBox 8">
            <a:extLst>
              <a:ext uri="{FF2B5EF4-FFF2-40B4-BE49-F238E27FC236}">
                <a16:creationId xmlns:a16="http://schemas.microsoft.com/office/drawing/2014/main" id="{864D51D1-D049-8D04-EA3A-CF25D0024F31}"/>
              </a:ext>
            </a:extLst>
          </p:cNvPr>
          <p:cNvSpPr txBox="1"/>
          <p:nvPr/>
        </p:nvSpPr>
        <p:spPr>
          <a:xfrm>
            <a:off x="4084760" y="5406059"/>
            <a:ext cx="6559061" cy="584775"/>
          </a:xfrm>
          <a:prstGeom prst="rect">
            <a:avLst/>
          </a:prstGeom>
          <a:noFill/>
        </p:spPr>
        <p:txBody>
          <a:bodyPr wrap="square" rtlCol="0">
            <a:spAutoFit/>
          </a:bodyPr>
          <a:lstStyle/>
          <a:p>
            <a:r>
              <a:rPr lang="en-US" sz="3200" b="1" dirty="0">
                <a:solidFill>
                  <a:schemeClr val="tx1">
                    <a:lumMod val="75000"/>
                    <a:lumOff val="25000"/>
                  </a:schemeClr>
                </a:solidFill>
                <a:latin typeface="Arial" panose="020B0604020202020204" pitchFamily="34" charset="0"/>
                <a:cs typeface="Arial" panose="020B0604020202020204" pitchFamily="34" charset="0"/>
                <a:hlinkClick r:id="rId7"/>
              </a:rPr>
              <a:t>Art generative tools</a:t>
            </a:r>
            <a:endParaRPr lang="en-US" sz="3200" b="1"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356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74D8A82-555D-93D2-4961-D2AF292E4F90}"/>
              </a:ext>
            </a:extLst>
          </p:cNvPr>
          <p:cNvSpPr txBox="1"/>
          <p:nvPr/>
        </p:nvSpPr>
        <p:spPr>
          <a:xfrm>
            <a:off x="4378569" y="270265"/>
            <a:ext cx="5046785" cy="707886"/>
          </a:xfrm>
          <a:prstGeom prst="rect">
            <a:avLst/>
          </a:prstGeom>
          <a:noFill/>
        </p:spPr>
        <p:txBody>
          <a:bodyPr wrap="square" rtlCol="0">
            <a:spAutoFit/>
          </a:bodyPr>
          <a:lstStyle/>
          <a:p>
            <a:r>
              <a:rPr lang="en-US" sz="4000" dirty="0">
                <a:solidFill>
                  <a:schemeClr val="tx1">
                    <a:lumMod val="75000"/>
                    <a:lumOff val="25000"/>
                  </a:schemeClr>
                </a:solidFill>
                <a:latin typeface="Palatino Linotype" panose="02040502050505030304" pitchFamily="18" charset="0"/>
              </a:rPr>
              <a:t>AI in Automobile</a:t>
            </a:r>
          </a:p>
        </p:txBody>
      </p:sp>
      <p:sp>
        <p:nvSpPr>
          <p:cNvPr id="5" name="TextBox 4">
            <a:extLst>
              <a:ext uri="{FF2B5EF4-FFF2-40B4-BE49-F238E27FC236}">
                <a16:creationId xmlns:a16="http://schemas.microsoft.com/office/drawing/2014/main" id="{EA44DEF1-BA8F-4E16-55EF-E394360BA422}"/>
              </a:ext>
            </a:extLst>
          </p:cNvPr>
          <p:cNvSpPr txBox="1"/>
          <p:nvPr/>
        </p:nvSpPr>
        <p:spPr>
          <a:xfrm>
            <a:off x="3572609" y="1823469"/>
            <a:ext cx="3144716" cy="981401"/>
          </a:xfrm>
          <a:prstGeom prst="rect">
            <a:avLst/>
          </a:prstGeom>
          <a:noFill/>
        </p:spPr>
        <p:txBody>
          <a:bodyPr wrap="square">
            <a:spAutoFit/>
          </a:bodyPr>
          <a:lstStyle/>
          <a:p>
            <a:pPr algn="l" rtl="0"/>
            <a:r>
              <a:rPr lang="en-US" sz="2800" b="1" dirty="0">
                <a:solidFill>
                  <a:schemeClr val="tx1">
                    <a:lumMod val="85000"/>
                    <a:lumOff val="15000"/>
                  </a:schemeClr>
                </a:solidFill>
                <a:effectLst/>
                <a:latin typeface="Arial" panose="020B0604020202020204" pitchFamily="34" charset="0"/>
                <a:cs typeface="Arial" panose="020B0604020202020204" pitchFamily="34" charset="0"/>
              </a:rPr>
              <a:t>Autonomous Vehicles</a:t>
            </a:r>
          </a:p>
        </p:txBody>
      </p:sp>
      <p:sp>
        <p:nvSpPr>
          <p:cNvPr id="6" name="TextBox 5">
            <a:extLst>
              <a:ext uri="{FF2B5EF4-FFF2-40B4-BE49-F238E27FC236}">
                <a16:creationId xmlns:a16="http://schemas.microsoft.com/office/drawing/2014/main" id="{50375F51-4F4B-073A-DA09-FB80E976E834}"/>
              </a:ext>
            </a:extLst>
          </p:cNvPr>
          <p:cNvSpPr txBox="1"/>
          <p:nvPr/>
        </p:nvSpPr>
        <p:spPr>
          <a:xfrm>
            <a:off x="3572609" y="4219227"/>
            <a:ext cx="2987377" cy="954107"/>
          </a:xfrm>
          <a:prstGeom prst="rect">
            <a:avLst/>
          </a:prstGeom>
          <a:noFill/>
        </p:spPr>
        <p:txBody>
          <a:bodyPr wrap="square">
            <a:spAutoFit/>
          </a:bodyPr>
          <a:lstStyle/>
          <a:p>
            <a:pPr algn="l" rtl="0"/>
            <a:r>
              <a:rPr lang="en-US" sz="2800" b="1" dirty="0">
                <a:solidFill>
                  <a:schemeClr val="tx1">
                    <a:lumMod val="85000"/>
                    <a:lumOff val="15000"/>
                  </a:schemeClr>
                </a:solidFill>
                <a:effectLst/>
                <a:latin typeface="Arial" panose="020B0604020202020204" pitchFamily="34" charset="0"/>
                <a:cs typeface="Arial" panose="020B0604020202020204" pitchFamily="34" charset="0"/>
              </a:rPr>
              <a:t>Auto Manufacturing</a:t>
            </a:r>
          </a:p>
        </p:txBody>
      </p:sp>
      <p:sp>
        <p:nvSpPr>
          <p:cNvPr id="8" name="TextBox 7">
            <a:extLst>
              <a:ext uri="{FF2B5EF4-FFF2-40B4-BE49-F238E27FC236}">
                <a16:creationId xmlns:a16="http://schemas.microsoft.com/office/drawing/2014/main" id="{D2DBA268-F7B9-E273-BAAA-787AD33C17A4}"/>
              </a:ext>
            </a:extLst>
          </p:cNvPr>
          <p:cNvSpPr txBox="1"/>
          <p:nvPr/>
        </p:nvSpPr>
        <p:spPr>
          <a:xfrm>
            <a:off x="9532414" y="1769493"/>
            <a:ext cx="2743201" cy="954107"/>
          </a:xfrm>
          <a:prstGeom prst="rect">
            <a:avLst/>
          </a:prstGeom>
          <a:noFill/>
        </p:spPr>
        <p:txBody>
          <a:bodyPr wrap="square">
            <a:spAutoFit/>
          </a:bodyPr>
          <a:lstStyle/>
          <a:p>
            <a:pPr algn="l" rtl="0"/>
            <a:r>
              <a:rPr lang="en-US" sz="2800" b="1" dirty="0">
                <a:solidFill>
                  <a:schemeClr val="tx1">
                    <a:lumMod val="85000"/>
                    <a:lumOff val="15000"/>
                  </a:schemeClr>
                </a:solidFill>
                <a:effectLst/>
                <a:latin typeface="Arial" panose="020B0604020202020204" pitchFamily="34" charset="0"/>
                <a:cs typeface="Arial" panose="020B0604020202020204" pitchFamily="34" charset="0"/>
              </a:rPr>
              <a:t>Driver Assistance</a:t>
            </a:r>
          </a:p>
        </p:txBody>
      </p:sp>
      <p:sp>
        <p:nvSpPr>
          <p:cNvPr id="11" name="TextBox 10">
            <a:extLst>
              <a:ext uri="{FF2B5EF4-FFF2-40B4-BE49-F238E27FC236}">
                <a16:creationId xmlns:a16="http://schemas.microsoft.com/office/drawing/2014/main" id="{40CCC40F-1B0A-E562-6791-5F57AAB0E09A}"/>
              </a:ext>
            </a:extLst>
          </p:cNvPr>
          <p:cNvSpPr txBox="1"/>
          <p:nvPr/>
        </p:nvSpPr>
        <p:spPr>
          <a:xfrm>
            <a:off x="9532414" y="4204740"/>
            <a:ext cx="3227145" cy="954107"/>
          </a:xfrm>
          <a:prstGeom prst="rect">
            <a:avLst/>
          </a:prstGeom>
          <a:noFill/>
        </p:spPr>
        <p:txBody>
          <a:bodyPr wrap="square">
            <a:spAutoFit/>
          </a:bodyPr>
          <a:lstStyle/>
          <a:p>
            <a:r>
              <a:rPr lang="en-US" sz="2800" b="1" dirty="0">
                <a:latin typeface="Arial" panose="020B0604020202020204" pitchFamily="34" charset="0"/>
                <a:cs typeface="Arial" panose="020B0604020202020204" pitchFamily="34" charset="0"/>
              </a:rPr>
              <a:t>Autonomous Delivery</a:t>
            </a:r>
          </a:p>
        </p:txBody>
      </p:sp>
      <p:sp>
        <p:nvSpPr>
          <p:cNvPr id="12" name="TextBox 11">
            <a:extLst>
              <a:ext uri="{FF2B5EF4-FFF2-40B4-BE49-F238E27FC236}">
                <a16:creationId xmlns:a16="http://schemas.microsoft.com/office/drawing/2014/main" id="{DFC6D10A-4BAB-3BF3-5AF0-913F1BDD606F}"/>
              </a:ext>
            </a:extLst>
          </p:cNvPr>
          <p:cNvSpPr txBox="1"/>
          <p:nvPr/>
        </p:nvSpPr>
        <p:spPr>
          <a:xfrm>
            <a:off x="4089428" y="6016943"/>
            <a:ext cx="6559061" cy="584775"/>
          </a:xfrm>
          <a:prstGeom prst="rect">
            <a:avLst/>
          </a:prstGeom>
          <a:noFill/>
        </p:spPr>
        <p:txBody>
          <a:bodyPr wrap="square" rtlCol="0">
            <a:spAutoFit/>
          </a:bodyPr>
          <a:lstStyle/>
          <a:p>
            <a:r>
              <a:rPr lang="en-US" sz="3200" b="1" dirty="0">
                <a:solidFill>
                  <a:schemeClr val="tx1">
                    <a:lumMod val="75000"/>
                    <a:lumOff val="25000"/>
                  </a:schemeClr>
                </a:solidFill>
                <a:latin typeface="Arial" panose="020B0604020202020204" pitchFamily="34" charset="0"/>
                <a:cs typeface="Arial" panose="020B0604020202020204" pitchFamily="34" charset="0"/>
                <a:hlinkClick r:id="rId3"/>
              </a:rPr>
              <a:t>Automotive companies</a:t>
            </a:r>
            <a:endParaRPr lang="en-US" sz="3200"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BE379F72-FEFE-DF57-0AED-AAF163773B5A}"/>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26077" y="1332147"/>
            <a:ext cx="2743200" cy="1828800"/>
          </a:xfrm>
          <a:prstGeom prst="rect">
            <a:avLst/>
          </a:prstGeom>
        </p:spPr>
      </p:pic>
      <p:pic>
        <p:nvPicPr>
          <p:cNvPr id="16" name="Picture 15">
            <a:extLst>
              <a:ext uri="{FF2B5EF4-FFF2-40B4-BE49-F238E27FC236}">
                <a16:creationId xmlns:a16="http://schemas.microsoft.com/office/drawing/2014/main" id="{9FCA7C76-CB6F-2783-B48F-2D68E18205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077" y="3781881"/>
            <a:ext cx="2748290" cy="1828800"/>
          </a:xfrm>
          <a:prstGeom prst="rect">
            <a:avLst/>
          </a:prstGeom>
        </p:spPr>
      </p:pic>
      <p:pic>
        <p:nvPicPr>
          <p:cNvPr id="18" name="Picture 17">
            <a:extLst>
              <a:ext uri="{FF2B5EF4-FFF2-40B4-BE49-F238E27FC236}">
                <a16:creationId xmlns:a16="http://schemas.microsoft.com/office/drawing/2014/main" id="{52298894-30BF-8551-54F5-41FCA5CD9C9E}"/>
              </a:ext>
            </a:extLst>
          </p:cNvPr>
          <p:cNvPicPr>
            <a:picLocks noChangeAspect="1"/>
          </p:cNvPicPr>
          <p:nvPr/>
        </p:nvPicPr>
        <p:blipFill rotWithShape="1">
          <a:blip r:embed="rId6">
            <a:extLst>
              <a:ext uri="{28A0092B-C50C-407E-A947-70E740481C1C}">
                <a14:useLocalDpi xmlns:a14="http://schemas.microsoft.com/office/drawing/2010/main" val="0"/>
              </a:ext>
            </a:extLst>
          </a:blip>
          <a:srcRect l="15399"/>
          <a:stretch/>
        </p:blipFill>
        <p:spPr>
          <a:xfrm>
            <a:off x="6400846" y="3785268"/>
            <a:ext cx="2743200" cy="1825413"/>
          </a:xfrm>
          <a:prstGeom prst="rect">
            <a:avLst/>
          </a:prstGeom>
        </p:spPr>
      </p:pic>
      <p:pic>
        <p:nvPicPr>
          <p:cNvPr id="20" name="Picture 19">
            <a:extLst>
              <a:ext uri="{FF2B5EF4-FFF2-40B4-BE49-F238E27FC236}">
                <a16:creationId xmlns:a16="http://schemas.microsoft.com/office/drawing/2014/main" id="{677152FD-11C7-1193-62D4-9614AF7E90E8}"/>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6400846" y="1332146"/>
            <a:ext cx="2743200" cy="1828800"/>
          </a:xfrm>
          <a:prstGeom prst="rect">
            <a:avLst/>
          </a:prstGeom>
        </p:spPr>
      </p:pic>
    </p:spTree>
    <p:extLst>
      <p:ext uri="{BB962C8B-B14F-4D97-AF65-F5344CB8AC3E}">
        <p14:creationId xmlns:p14="http://schemas.microsoft.com/office/powerpoint/2010/main" val="191095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74D8A82-555D-93D2-4961-D2AF292E4F90}"/>
              </a:ext>
            </a:extLst>
          </p:cNvPr>
          <p:cNvSpPr txBox="1"/>
          <p:nvPr/>
        </p:nvSpPr>
        <p:spPr>
          <a:xfrm>
            <a:off x="4378569" y="235095"/>
            <a:ext cx="5046785" cy="707886"/>
          </a:xfrm>
          <a:prstGeom prst="rect">
            <a:avLst/>
          </a:prstGeom>
          <a:noFill/>
        </p:spPr>
        <p:txBody>
          <a:bodyPr wrap="square" rtlCol="0">
            <a:spAutoFit/>
          </a:bodyPr>
          <a:lstStyle/>
          <a:p>
            <a:r>
              <a:rPr lang="en-US" sz="4000" dirty="0">
                <a:solidFill>
                  <a:schemeClr val="tx1">
                    <a:lumMod val="75000"/>
                    <a:lumOff val="25000"/>
                  </a:schemeClr>
                </a:solidFill>
                <a:latin typeface="Palatino Linotype" panose="02040502050505030304" pitchFamily="18" charset="0"/>
              </a:rPr>
              <a:t>AI in Agriculture</a:t>
            </a:r>
          </a:p>
        </p:txBody>
      </p:sp>
      <p:sp>
        <p:nvSpPr>
          <p:cNvPr id="3" name="TextBox 2">
            <a:extLst>
              <a:ext uri="{FF2B5EF4-FFF2-40B4-BE49-F238E27FC236}">
                <a16:creationId xmlns:a16="http://schemas.microsoft.com/office/drawing/2014/main" id="{2B45F562-932B-C37E-AFDF-78C67FAE8BEE}"/>
              </a:ext>
            </a:extLst>
          </p:cNvPr>
          <p:cNvSpPr txBox="1"/>
          <p:nvPr/>
        </p:nvSpPr>
        <p:spPr>
          <a:xfrm>
            <a:off x="338383" y="1156732"/>
            <a:ext cx="5183064" cy="1154162"/>
          </a:xfrm>
          <a:prstGeom prst="rect">
            <a:avLst/>
          </a:prstGeom>
          <a:noFill/>
        </p:spPr>
        <p:txBody>
          <a:bodyPr wrap="square">
            <a:spAutoFit/>
          </a:bodyPr>
          <a:lstStyle/>
          <a:p>
            <a:pPr algn="l">
              <a:spcAft>
                <a:spcPts val="600"/>
              </a:spcAft>
            </a:pPr>
            <a:r>
              <a:rPr lang="en-US" sz="2400" b="1" i="0" dirty="0">
                <a:solidFill>
                  <a:schemeClr val="accent1">
                    <a:lumMod val="50000"/>
                  </a:schemeClr>
                </a:solidFill>
                <a:effectLst/>
                <a:latin typeface="Arial" panose="020B0604020202020204" pitchFamily="34" charset="0"/>
                <a:cs typeface="Arial" panose="020B0604020202020204" pitchFamily="34" charset="0"/>
              </a:rPr>
              <a:t>Agriculture Robots</a:t>
            </a:r>
          </a:p>
          <a:p>
            <a:pPr algn="l">
              <a:spcAft>
                <a:spcPts val="600"/>
              </a:spcAft>
            </a:pPr>
            <a:r>
              <a:rPr lang="en-US" sz="2000" dirty="0">
                <a:solidFill>
                  <a:schemeClr val="tx1">
                    <a:lumMod val="75000"/>
                    <a:lumOff val="25000"/>
                  </a:schemeClr>
                </a:solidFill>
                <a:latin typeface="Arial" panose="020B0604020202020204" pitchFamily="34" charset="0"/>
                <a:cs typeface="Arial" panose="020B0604020202020204" pitchFamily="34" charset="0"/>
              </a:rPr>
              <a:t>Autonomous robots for harvesting, </a:t>
            </a:r>
            <a:r>
              <a:rPr lang="en-US" sz="2000" i="0" dirty="0">
                <a:solidFill>
                  <a:schemeClr val="tx1">
                    <a:lumMod val="75000"/>
                    <a:lumOff val="25000"/>
                  </a:schemeClr>
                </a:solidFill>
                <a:effectLst/>
                <a:latin typeface="Arial" panose="020B0604020202020204" pitchFamily="34" charset="0"/>
                <a:cs typeface="Arial" panose="020B0604020202020204" pitchFamily="34" charset="0"/>
              </a:rPr>
              <a:t>Automatic</a:t>
            </a:r>
            <a:r>
              <a:rPr lang="en-US" sz="2000" dirty="0">
                <a:solidFill>
                  <a:schemeClr val="tx1">
                    <a:lumMod val="75000"/>
                    <a:lumOff val="25000"/>
                  </a:schemeClr>
                </a:solidFill>
                <a:latin typeface="Arial" panose="020B0604020202020204" pitchFamily="34" charset="0"/>
                <a:cs typeface="Arial" panose="020B0604020202020204" pitchFamily="34" charset="0"/>
              </a:rPr>
              <a:t> weeding </a:t>
            </a:r>
            <a:r>
              <a:rPr lang="en-US" sz="2000" b="0" i="0" u="none" strike="noStrike" dirty="0" err="1">
                <a:solidFill>
                  <a:srgbClr val="1064FE"/>
                </a:solidFill>
                <a:effectLst/>
                <a:latin typeface="Inter"/>
              </a:rPr>
              <a:t>BoniRob</a:t>
            </a:r>
            <a:r>
              <a:rPr lang="en-US" sz="2000" b="0" i="0" u="none" strike="noStrike" dirty="0">
                <a:solidFill>
                  <a:srgbClr val="1064FE"/>
                </a:solidFill>
                <a:effectLst/>
                <a:latin typeface="Inter"/>
              </a:rPr>
              <a:t>, </a:t>
            </a:r>
            <a:r>
              <a:rPr lang="en-US" sz="2000" b="0" i="0" u="none" strike="noStrike" dirty="0" err="1">
                <a:solidFill>
                  <a:schemeClr val="tx1">
                    <a:lumMod val="75000"/>
                    <a:lumOff val="25000"/>
                  </a:schemeClr>
                </a:solidFill>
                <a:effectLst/>
                <a:latin typeface="Inter"/>
              </a:rPr>
              <a:t>etc</a:t>
            </a:r>
            <a:endParaRPr lang="en-US" sz="2000" i="0" dirty="0">
              <a:solidFill>
                <a:schemeClr val="tx1">
                  <a:lumMod val="75000"/>
                  <a:lumOff val="25000"/>
                </a:schemeClr>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C3A01E5-1214-6503-E639-6B855F3259CC}"/>
              </a:ext>
            </a:extLst>
          </p:cNvPr>
          <p:cNvSpPr txBox="1"/>
          <p:nvPr/>
        </p:nvSpPr>
        <p:spPr>
          <a:xfrm>
            <a:off x="6165724" y="2403854"/>
            <a:ext cx="5543930" cy="1154162"/>
          </a:xfrm>
          <a:prstGeom prst="rect">
            <a:avLst/>
          </a:prstGeom>
          <a:noFill/>
        </p:spPr>
        <p:txBody>
          <a:bodyPr wrap="square">
            <a:spAutoFit/>
          </a:bodyPr>
          <a:lstStyle/>
          <a:p>
            <a:pPr algn="l">
              <a:spcAft>
                <a:spcPts val="600"/>
              </a:spcAft>
            </a:pPr>
            <a:r>
              <a:rPr lang="en-US" sz="2400" b="1" i="0" dirty="0">
                <a:solidFill>
                  <a:schemeClr val="accent1">
                    <a:lumMod val="50000"/>
                  </a:schemeClr>
                </a:solidFill>
                <a:effectLst/>
                <a:latin typeface="Arial" panose="020B0604020202020204" pitchFamily="34" charset="0"/>
                <a:cs typeface="Arial" panose="020B0604020202020204" pitchFamily="34" charset="0"/>
              </a:rPr>
              <a:t>Crop and soil monitoring</a:t>
            </a:r>
          </a:p>
          <a:p>
            <a:pPr algn="l">
              <a:spcAft>
                <a:spcPts val="600"/>
              </a:spcAft>
            </a:pPr>
            <a:r>
              <a:rPr lang="en-US" sz="2000" i="0" dirty="0">
                <a:solidFill>
                  <a:schemeClr val="tx1">
                    <a:lumMod val="75000"/>
                    <a:lumOff val="25000"/>
                  </a:schemeClr>
                </a:solidFill>
                <a:effectLst/>
                <a:latin typeface="Arial" panose="020B0604020202020204" pitchFamily="34" charset="0"/>
                <a:cs typeface="Arial" panose="020B0604020202020204" pitchFamily="34" charset="0"/>
              </a:rPr>
              <a:t>Monitor the crop health, soil defects, nutrient deficiencies in soil, </a:t>
            </a:r>
            <a:r>
              <a:rPr lang="en-US" sz="2000" i="0" dirty="0" err="1">
                <a:solidFill>
                  <a:schemeClr val="tx1">
                    <a:lumMod val="75000"/>
                    <a:lumOff val="25000"/>
                  </a:schemeClr>
                </a:solidFill>
                <a:effectLst/>
                <a:latin typeface="Arial" panose="020B0604020202020204" pitchFamily="34" charset="0"/>
                <a:cs typeface="Arial" panose="020B0604020202020204" pitchFamily="34" charset="0"/>
              </a:rPr>
              <a:t>etc</a:t>
            </a:r>
            <a:endParaRPr lang="en-US" sz="2000" i="0" dirty="0">
              <a:solidFill>
                <a:schemeClr val="tx1">
                  <a:lumMod val="75000"/>
                  <a:lumOff val="25000"/>
                </a:schemeClr>
              </a:solidFill>
              <a:effectLst/>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3731702-9B13-0505-81EC-310F156E2936}"/>
              </a:ext>
            </a:extLst>
          </p:cNvPr>
          <p:cNvSpPr txBox="1"/>
          <p:nvPr/>
        </p:nvSpPr>
        <p:spPr>
          <a:xfrm>
            <a:off x="338383" y="5220148"/>
            <a:ext cx="5721715" cy="1077218"/>
          </a:xfrm>
          <a:prstGeom prst="rect">
            <a:avLst/>
          </a:prstGeom>
          <a:noFill/>
        </p:spPr>
        <p:txBody>
          <a:bodyPr wrap="square">
            <a:spAutoFit/>
          </a:bodyPr>
          <a:lstStyle/>
          <a:p>
            <a:pPr algn="l"/>
            <a:r>
              <a:rPr lang="en-US" sz="2400" b="1" i="0" dirty="0">
                <a:solidFill>
                  <a:schemeClr val="accent1">
                    <a:lumMod val="50000"/>
                  </a:schemeClr>
                </a:solidFill>
                <a:effectLst/>
                <a:latin typeface="Arial" panose="020B0604020202020204" pitchFamily="34" charset="0"/>
                <a:cs typeface="Arial" panose="020B0604020202020204" pitchFamily="34" charset="0"/>
              </a:rPr>
              <a:t>Produce grading and sorting</a:t>
            </a:r>
          </a:p>
          <a:p>
            <a:pPr algn="l"/>
            <a:r>
              <a:rPr lang="en-US" sz="2000" b="0" i="0" dirty="0">
                <a:solidFill>
                  <a:srgbClr val="060913"/>
                </a:solidFill>
                <a:effectLst/>
                <a:latin typeface="Inter"/>
              </a:rPr>
              <a:t>Use computer vision automate the sorting and grading process with higher accuracy rates and speed</a:t>
            </a:r>
            <a:endParaRPr lang="en-US" sz="2000" b="1" i="0" dirty="0">
              <a:solidFill>
                <a:schemeClr val="accent1">
                  <a:lumMod val="50000"/>
                </a:schemeClr>
              </a:solidFill>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BAFE1ED-DDA6-F7D0-FA62-5A73CB285658}"/>
              </a:ext>
            </a:extLst>
          </p:cNvPr>
          <p:cNvSpPr txBox="1"/>
          <p:nvPr/>
        </p:nvSpPr>
        <p:spPr>
          <a:xfrm>
            <a:off x="357679" y="3882438"/>
            <a:ext cx="5813911" cy="1600438"/>
          </a:xfrm>
          <a:prstGeom prst="rect">
            <a:avLst/>
          </a:prstGeom>
          <a:noFill/>
        </p:spPr>
        <p:txBody>
          <a:bodyPr wrap="square">
            <a:spAutoFit/>
          </a:bodyPr>
          <a:lstStyle/>
          <a:p>
            <a:pPr algn="l">
              <a:spcAft>
                <a:spcPts val="600"/>
              </a:spcAft>
            </a:pPr>
            <a:r>
              <a:rPr lang="en-US" sz="2400" b="1" i="0" dirty="0">
                <a:solidFill>
                  <a:schemeClr val="accent1">
                    <a:lumMod val="50000"/>
                  </a:schemeClr>
                </a:solidFill>
                <a:effectLst/>
                <a:latin typeface="Arial" panose="020B0604020202020204" pitchFamily="34" charset="0"/>
                <a:ea typeface="Tahoma" panose="020B0604030504040204" pitchFamily="34" charset="0"/>
                <a:cs typeface="Arial" panose="020B0604020202020204" pitchFamily="34" charset="0"/>
              </a:rPr>
              <a:t>Disease Diagnosis</a:t>
            </a:r>
          </a:p>
          <a:p>
            <a:pPr>
              <a:spcAft>
                <a:spcPts val="600"/>
              </a:spcAft>
            </a:pPr>
            <a:r>
              <a:rPr lang="en-US" sz="2000" dirty="0">
                <a:solidFill>
                  <a:schemeClr val="tx1">
                    <a:lumMod val="75000"/>
                    <a:lumOff val="25000"/>
                  </a:schemeClr>
                </a:solidFill>
                <a:latin typeface="Arial" panose="020B0604020202020204" pitchFamily="34" charset="0"/>
                <a:ea typeface="Tahoma" panose="020B0604030504040204" pitchFamily="34" charset="0"/>
                <a:cs typeface="Arial" panose="020B0604020202020204" pitchFamily="34" charset="0"/>
              </a:rPr>
              <a:t>Insect and plant disease detection, finding</a:t>
            </a:r>
            <a:r>
              <a:rPr lang="en-US" sz="2000" i="0" dirty="0">
                <a:solidFill>
                  <a:schemeClr val="tx1">
                    <a:lumMod val="75000"/>
                    <a:lumOff val="25000"/>
                  </a:schemeClr>
                </a:solidFill>
                <a:effectLst/>
                <a:latin typeface="Arial" panose="020B0604020202020204" pitchFamily="34" charset="0"/>
                <a:cs typeface="Arial" panose="020B0604020202020204" pitchFamily="34" charset="0"/>
              </a:rPr>
              <a:t> bugs with code</a:t>
            </a:r>
          </a:p>
          <a:p>
            <a:pPr algn="l">
              <a:spcAft>
                <a:spcPts val="600"/>
              </a:spcAft>
            </a:pPr>
            <a:endParaRPr lang="en-US" sz="2400" i="0" dirty="0">
              <a:solidFill>
                <a:schemeClr val="tx1">
                  <a:lumMod val="75000"/>
                  <a:lumOff val="25000"/>
                </a:schemeClr>
              </a:solidFill>
              <a:effectLst/>
              <a:latin typeface="Arial" panose="020B0604020202020204" pitchFamily="34" charset="0"/>
              <a:ea typeface="Tahoma" panose="020B060403050404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F9C2BF8-D5D3-8FDB-6CBF-3D57A6C652DC}"/>
              </a:ext>
            </a:extLst>
          </p:cNvPr>
          <p:cNvSpPr txBox="1"/>
          <p:nvPr/>
        </p:nvSpPr>
        <p:spPr>
          <a:xfrm>
            <a:off x="6225321" y="5215465"/>
            <a:ext cx="5628296" cy="1461939"/>
          </a:xfrm>
          <a:prstGeom prst="rect">
            <a:avLst/>
          </a:prstGeom>
          <a:noFill/>
        </p:spPr>
        <p:txBody>
          <a:bodyPr wrap="square">
            <a:spAutoFit/>
          </a:bodyPr>
          <a:lstStyle/>
          <a:p>
            <a:pPr algn="l">
              <a:spcAft>
                <a:spcPts val="600"/>
              </a:spcAft>
            </a:pPr>
            <a:r>
              <a:rPr lang="en-US" sz="2400" b="1" i="0" dirty="0">
                <a:solidFill>
                  <a:schemeClr val="accent1">
                    <a:lumMod val="50000"/>
                  </a:schemeClr>
                </a:solidFill>
                <a:effectLst/>
                <a:latin typeface="Arial" panose="020B0604020202020204" pitchFamily="34" charset="0"/>
                <a:cs typeface="Arial" panose="020B0604020202020204" pitchFamily="34" charset="0"/>
              </a:rPr>
              <a:t>Predictive insights </a:t>
            </a:r>
          </a:p>
          <a:p>
            <a:pPr algn="l">
              <a:spcAft>
                <a:spcPts val="600"/>
              </a:spcAft>
            </a:pPr>
            <a:r>
              <a:rPr lang="en-US" sz="2000" i="0" dirty="0">
                <a:solidFill>
                  <a:schemeClr val="tx1">
                    <a:lumMod val="75000"/>
                    <a:lumOff val="25000"/>
                  </a:schemeClr>
                </a:solidFill>
                <a:effectLst/>
                <a:latin typeface="Arial" panose="020B0604020202020204" pitchFamily="34" charset="0"/>
                <a:cs typeface="Arial" panose="020B0604020202020204" pitchFamily="34" charset="0"/>
              </a:rPr>
              <a:t>Ins</a:t>
            </a:r>
            <a:r>
              <a:rPr lang="en-US" sz="2000" dirty="0">
                <a:solidFill>
                  <a:schemeClr val="tx1">
                    <a:lumMod val="75000"/>
                    <a:lumOff val="25000"/>
                  </a:schemeClr>
                </a:solidFill>
                <a:latin typeface="Arial" panose="020B0604020202020204" pitchFamily="34" charset="0"/>
                <a:cs typeface="Arial" panose="020B0604020202020204" pitchFamily="34" charset="0"/>
              </a:rPr>
              <a:t>ights on the right time to sow the seeds, </a:t>
            </a:r>
            <a:r>
              <a:rPr lang="en-US" sz="2000" i="0" dirty="0">
                <a:solidFill>
                  <a:schemeClr val="tx1">
                    <a:lumMod val="75000"/>
                    <a:lumOff val="25000"/>
                  </a:schemeClr>
                </a:solidFill>
                <a:effectLst/>
                <a:latin typeface="Arial" panose="020B0604020202020204" pitchFamily="34" charset="0"/>
                <a:cs typeface="Arial" panose="020B0604020202020204" pitchFamily="34" charset="0"/>
              </a:rPr>
              <a:t>the output yield of crops, and prices </a:t>
            </a:r>
            <a:r>
              <a:rPr lang="en-US" sz="2000" dirty="0">
                <a:solidFill>
                  <a:schemeClr val="tx1">
                    <a:lumMod val="75000"/>
                    <a:lumOff val="25000"/>
                  </a:schemeClr>
                </a:solidFill>
                <a:latin typeface="Arial" panose="020B0604020202020204" pitchFamily="34" charset="0"/>
                <a:cs typeface="Arial" panose="020B0604020202020204" pitchFamily="34" charset="0"/>
              </a:rPr>
              <a:t>for maximum productivity and </a:t>
            </a:r>
            <a:r>
              <a:rPr lang="en-US" sz="2000" i="0" dirty="0">
                <a:solidFill>
                  <a:schemeClr val="tx1">
                    <a:lumMod val="75000"/>
                    <a:lumOff val="25000"/>
                  </a:schemeClr>
                </a:solidFill>
                <a:effectLst/>
                <a:latin typeface="Arial" panose="020B0604020202020204" pitchFamily="34" charset="0"/>
                <a:cs typeface="Arial" panose="020B0604020202020204" pitchFamily="34" charset="0"/>
              </a:rPr>
              <a:t>profit</a:t>
            </a:r>
          </a:p>
        </p:txBody>
      </p:sp>
      <p:sp>
        <p:nvSpPr>
          <p:cNvPr id="12" name="TextBox 11">
            <a:extLst>
              <a:ext uri="{FF2B5EF4-FFF2-40B4-BE49-F238E27FC236}">
                <a16:creationId xmlns:a16="http://schemas.microsoft.com/office/drawing/2014/main" id="{4745880C-8FBA-F29C-E9C2-A2FDA3DA4B67}"/>
              </a:ext>
            </a:extLst>
          </p:cNvPr>
          <p:cNvSpPr txBox="1"/>
          <p:nvPr/>
        </p:nvSpPr>
        <p:spPr>
          <a:xfrm>
            <a:off x="6225321" y="3876235"/>
            <a:ext cx="5543930" cy="1154162"/>
          </a:xfrm>
          <a:prstGeom prst="rect">
            <a:avLst/>
          </a:prstGeom>
          <a:noFill/>
        </p:spPr>
        <p:txBody>
          <a:bodyPr wrap="square">
            <a:spAutoFit/>
          </a:bodyPr>
          <a:lstStyle/>
          <a:p>
            <a:pPr algn="l">
              <a:spcAft>
                <a:spcPts val="600"/>
              </a:spcAft>
            </a:pPr>
            <a:r>
              <a:rPr lang="en-US" sz="2400" b="1" i="0" dirty="0">
                <a:solidFill>
                  <a:schemeClr val="accent1">
                    <a:lumMod val="50000"/>
                  </a:schemeClr>
                </a:solidFill>
                <a:effectLst/>
                <a:latin typeface="Arial" panose="020B0604020202020204" pitchFamily="34" charset="0"/>
                <a:cs typeface="Arial" panose="020B0604020202020204" pitchFamily="34" charset="0"/>
              </a:rPr>
              <a:t>Livestock monitoring</a:t>
            </a:r>
          </a:p>
          <a:p>
            <a:pPr algn="l">
              <a:spcAft>
                <a:spcPts val="600"/>
              </a:spcAft>
            </a:pPr>
            <a:r>
              <a:rPr lang="en-US" sz="2000" dirty="0">
                <a:solidFill>
                  <a:schemeClr val="tx1">
                    <a:lumMod val="75000"/>
                    <a:lumOff val="25000"/>
                  </a:schemeClr>
                </a:solidFill>
                <a:latin typeface="Arial" panose="020B0604020202020204" pitchFamily="34" charset="0"/>
                <a:cs typeface="Arial" panose="020B0604020202020204" pitchFamily="34" charset="0"/>
              </a:rPr>
              <a:t>Track the livestock health, activity, nutrition level, and growth </a:t>
            </a:r>
            <a:endParaRPr lang="en-US" sz="2000" i="0" dirty="0">
              <a:solidFill>
                <a:schemeClr val="tx1">
                  <a:lumMod val="75000"/>
                  <a:lumOff val="25000"/>
                </a:schemeClr>
              </a:solidFill>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E72AA86-394D-2D50-E6F5-B888297825B7}"/>
              </a:ext>
            </a:extLst>
          </p:cNvPr>
          <p:cNvSpPr txBox="1"/>
          <p:nvPr/>
        </p:nvSpPr>
        <p:spPr>
          <a:xfrm>
            <a:off x="338383" y="2368180"/>
            <a:ext cx="5852505" cy="1461939"/>
          </a:xfrm>
          <a:prstGeom prst="rect">
            <a:avLst/>
          </a:prstGeom>
          <a:noFill/>
        </p:spPr>
        <p:txBody>
          <a:bodyPr wrap="square">
            <a:spAutoFit/>
          </a:bodyPr>
          <a:lstStyle/>
          <a:p>
            <a:pPr>
              <a:spcAft>
                <a:spcPts val="600"/>
              </a:spcAft>
            </a:pPr>
            <a:r>
              <a:rPr lang="en-US" sz="2400" b="1" i="0" dirty="0">
                <a:solidFill>
                  <a:schemeClr val="accent1">
                    <a:lumMod val="50000"/>
                  </a:schemeClr>
                </a:solidFill>
                <a:effectLst/>
                <a:latin typeface="Arial" panose="020B0604020202020204" pitchFamily="34" charset="0"/>
                <a:cs typeface="Arial" panose="020B0604020202020204" pitchFamily="34" charset="0"/>
              </a:rPr>
              <a:t>Intelligent spraying</a:t>
            </a:r>
          </a:p>
          <a:p>
            <a:pPr>
              <a:spcAft>
                <a:spcPts val="600"/>
              </a:spcAft>
            </a:pPr>
            <a:r>
              <a:rPr lang="en-US" sz="2000" b="0" i="0" dirty="0">
                <a:solidFill>
                  <a:schemeClr val="tx1">
                    <a:lumMod val="75000"/>
                    <a:lumOff val="25000"/>
                  </a:schemeClr>
                </a:solidFill>
                <a:effectLst/>
                <a:latin typeface="Arial" panose="020B0604020202020204" pitchFamily="34" charset="0"/>
                <a:cs typeface="Arial" panose="020B0604020202020204" pitchFamily="34" charset="0"/>
              </a:rPr>
              <a:t>UAVs equipped with AI sensors can detect weed or crop and automate spraying of herbicides, pesticides or fertilizer uniformly across a field</a:t>
            </a:r>
            <a:endParaRPr lang="en-US" sz="2000" b="1" i="0" dirty="0">
              <a:solidFill>
                <a:schemeClr val="tx1">
                  <a:lumMod val="75000"/>
                  <a:lumOff val="25000"/>
                </a:schemeClr>
              </a:solidFill>
              <a:effectLst/>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01209CAF-F247-5A19-8582-091EA76EF95E}"/>
              </a:ext>
            </a:extLst>
          </p:cNvPr>
          <p:cNvSpPr txBox="1"/>
          <p:nvPr/>
        </p:nvSpPr>
        <p:spPr>
          <a:xfrm>
            <a:off x="6138014" y="1153670"/>
            <a:ext cx="6053986" cy="1077218"/>
          </a:xfrm>
          <a:prstGeom prst="rect">
            <a:avLst/>
          </a:prstGeom>
          <a:noFill/>
        </p:spPr>
        <p:txBody>
          <a:bodyPr wrap="square">
            <a:spAutoFit/>
          </a:bodyPr>
          <a:lstStyle/>
          <a:p>
            <a:pPr algn="l"/>
            <a:r>
              <a:rPr lang="en-US" sz="2400" b="1" i="0" dirty="0">
                <a:solidFill>
                  <a:schemeClr val="accent1">
                    <a:lumMod val="50000"/>
                  </a:schemeClr>
                </a:solidFill>
                <a:effectLst/>
                <a:latin typeface="Arial" panose="020B0604020202020204" pitchFamily="34" charset="0"/>
                <a:cs typeface="Arial" panose="020B0604020202020204" pitchFamily="34" charset="0"/>
              </a:rPr>
              <a:t>Aerial survey and imaging</a:t>
            </a:r>
          </a:p>
          <a:p>
            <a:pPr algn="l"/>
            <a:r>
              <a:rPr lang="en-US" sz="2000" b="0" i="0" dirty="0">
                <a:solidFill>
                  <a:schemeClr val="tx1">
                    <a:lumMod val="75000"/>
                    <a:lumOff val="25000"/>
                  </a:schemeClr>
                </a:solidFill>
                <a:effectLst/>
                <a:latin typeface="Arial" panose="020B0604020202020204" pitchFamily="34" charset="0"/>
                <a:cs typeface="Arial" panose="020B0604020202020204" pitchFamily="34" charset="0"/>
              </a:rPr>
              <a:t>AI can analyze imagery from drones and satellites to help farmers monitor crops and herds</a:t>
            </a:r>
            <a:endParaRPr lang="en-US" sz="2000" b="1" i="0" dirty="0">
              <a:solidFill>
                <a:schemeClr val="tx1">
                  <a:lumMod val="75000"/>
                  <a:lumOff val="25000"/>
                </a:schemeClr>
              </a:solidFill>
              <a:effectLst/>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DEF98BCA-F59E-B109-3E9C-BCC79A10F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3057" y="1050385"/>
            <a:ext cx="10341802" cy="4757229"/>
          </a:xfrm>
          <a:prstGeom prst="rect">
            <a:avLst/>
          </a:prstGeom>
        </p:spPr>
      </p:pic>
    </p:spTree>
    <p:extLst>
      <p:ext uri="{BB962C8B-B14F-4D97-AF65-F5344CB8AC3E}">
        <p14:creationId xmlns:p14="http://schemas.microsoft.com/office/powerpoint/2010/main" val="334267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74D8A82-555D-93D2-4961-D2AF292E4F90}"/>
              </a:ext>
            </a:extLst>
          </p:cNvPr>
          <p:cNvSpPr txBox="1"/>
          <p:nvPr/>
        </p:nvSpPr>
        <p:spPr>
          <a:xfrm>
            <a:off x="4554419" y="270265"/>
            <a:ext cx="5046785" cy="707886"/>
          </a:xfrm>
          <a:prstGeom prst="rect">
            <a:avLst/>
          </a:prstGeom>
          <a:noFill/>
        </p:spPr>
        <p:txBody>
          <a:bodyPr wrap="square" rtlCol="0">
            <a:spAutoFit/>
          </a:bodyPr>
          <a:lstStyle/>
          <a:p>
            <a:r>
              <a:rPr lang="en-US" sz="4000" dirty="0">
                <a:solidFill>
                  <a:schemeClr val="tx1">
                    <a:lumMod val="75000"/>
                    <a:lumOff val="25000"/>
                  </a:schemeClr>
                </a:solidFill>
                <a:latin typeface="Palatino Linotype" panose="02040502050505030304" pitchFamily="18" charset="0"/>
              </a:rPr>
              <a:t>AI in Biology</a:t>
            </a:r>
          </a:p>
        </p:txBody>
      </p:sp>
      <p:sp>
        <p:nvSpPr>
          <p:cNvPr id="15" name="TextBox 14">
            <a:extLst>
              <a:ext uri="{FF2B5EF4-FFF2-40B4-BE49-F238E27FC236}">
                <a16:creationId xmlns:a16="http://schemas.microsoft.com/office/drawing/2014/main" id="{19E4FB14-A895-C0EB-1ECD-C2E3CB81408E}"/>
              </a:ext>
            </a:extLst>
          </p:cNvPr>
          <p:cNvSpPr txBox="1"/>
          <p:nvPr/>
        </p:nvSpPr>
        <p:spPr>
          <a:xfrm>
            <a:off x="3257553" y="2029371"/>
            <a:ext cx="3144716" cy="954107"/>
          </a:xfrm>
          <a:prstGeom prst="rect">
            <a:avLst/>
          </a:prstGeom>
          <a:noFill/>
        </p:spPr>
        <p:txBody>
          <a:bodyPr wrap="square">
            <a:spAutoFit/>
          </a:bodyPr>
          <a:lstStyle/>
          <a:p>
            <a:r>
              <a:rPr lang="en-US" sz="2800" b="1" dirty="0">
                <a:solidFill>
                  <a:schemeClr val="tx1">
                    <a:lumMod val="85000"/>
                    <a:lumOff val="15000"/>
                  </a:schemeClr>
                </a:solidFill>
                <a:effectLst/>
                <a:latin typeface="Arial" panose="020B0604020202020204" pitchFamily="34" charset="0"/>
                <a:cs typeface="Arial" panose="020B0604020202020204" pitchFamily="34" charset="0"/>
              </a:rPr>
              <a:t>Image analysis: </a:t>
            </a:r>
            <a:r>
              <a:rPr lang="en-US" sz="2800" dirty="0"/>
              <a:t>disease diagnosis</a:t>
            </a:r>
            <a:r>
              <a:rPr lang="en-US" sz="2800" b="1" dirty="0">
                <a:solidFill>
                  <a:schemeClr val="tx1">
                    <a:lumMod val="85000"/>
                    <a:lumOff val="15000"/>
                  </a:schemeClr>
                </a:solidFill>
                <a:effectLst/>
                <a:latin typeface="Arial" panose="020B0604020202020204" pitchFamily="34" charset="0"/>
                <a:cs typeface="Arial" panose="020B0604020202020204" pitchFamily="34" charset="0"/>
              </a:rPr>
              <a:t> </a:t>
            </a:r>
          </a:p>
        </p:txBody>
      </p:sp>
      <p:sp>
        <p:nvSpPr>
          <p:cNvPr id="16" name="TextBox 15">
            <a:extLst>
              <a:ext uri="{FF2B5EF4-FFF2-40B4-BE49-F238E27FC236}">
                <a16:creationId xmlns:a16="http://schemas.microsoft.com/office/drawing/2014/main" id="{8C8B384D-1471-3EDA-A3F9-5B13EC1D9251}"/>
              </a:ext>
            </a:extLst>
          </p:cNvPr>
          <p:cNvSpPr txBox="1"/>
          <p:nvPr/>
        </p:nvSpPr>
        <p:spPr>
          <a:xfrm>
            <a:off x="3185748" y="4748555"/>
            <a:ext cx="3144716" cy="954107"/>
          </a:xfrm>
          <a:prstGeom prst="rect">
            <a:avLst/>
          </a:prstGeom>
          <a:noFill/>
        </p:spPr>
        <p:txBody>
          <a:bodyPr wrap="square">
            <a:spAutoFit/>
          </a:bodyPr>
          <a:lstStyle/>
          <a:p>
            <a:pPr algn="l" rtl="0"/>
            <a:r>
              <a:rPr lang="en-US" sz="2800" b="1" dirty="0">
                <a:solidFill>
                  <a:schemeClr val="tx1">
                    <a:lumMod val="85000"/>
                    <a:lumOff val="15000"/>
                  </a:schemeClr>
                </a:solidFill>
                <a:effectLst/>
                <a:latin typeface="Arial" panose="020B0604020202020204" pitchFamily="34" charset="0"/>
                <a:cs typeface="Arial" panose="020B0604020202020204" pitchFamily="34" charset="0"/>
              </a:rPr>
              <a:t>Protein structure prediction</a:t>
            </a:r>
          </a:p>
        </p:txBody>
      </p:sp>
      <p:sp>
        <p:nvSpPr>
          <p:cNvPr id="17" name="TextBox 16">
            <a:extLst>
              <a:ext uri="{FF2B5EF4-FFF2-40B4-BE49-F238E27FC236}">
                <a16:creationId xmlns:a16="http://schemas.microsoft.com/office/drawing/2014/main" id="{6DAE903F-7E78-5FFC-6118-D559E305FA7D}"/>
              </a:ext>
            </a:extLst>
          </p:cNvPr>
          <p:cNvSpPr txBox="1"/>
          <p:nvPr/>
        </p:nvSpPr>
        <p:spPr>
          <a:xfrm>
            <a:off x="9289080" y="4963999"/>
            <a:ext cx="3144716" cy="523220"/>
          </a:xfrm>
          <a:prstGeom prst="rect">
            <a:avLst/>
          </a:prstGeom>
          <a:noFill/>
        </p:spPr>
        <p:txBody>
          <a:bodyPr wrap="square">
            <a:spAutoFit/>
          </a:bodyPr>
          <a:lstStyle/>
          <a:p>
            <a:pPr algn="l" rtl="0"/>
            <a:r>
              <a:rPr lang="en-US" sz="2800" b="1" dirty="0">
                <a:solidFill>
                  <a:schemeClr val="tx1">
                    <a:lumMod val="85000"/>
                    <a:lumOff val="15000"/>
                  </a:schemeClr>
                </a:solidFill>
                <a:effectLst/>
                <a:latin typeface="Arial" panose="020B0604020202020204" pitchFamily="34" charset="0"/>
                <a:cs typeface="Arial" panose="020B0604020202020204" pitchFamily="34" charset="0"/>
              </a:rPr>
              <a:t>Drug discovery</a:t>
            </a:r>
          </a:p>
        </p:txBody>
      </p:sp>
      <p:sp>
        <p:nvSpPr>
          <p:cNvPr id="22" name="TextBox 21">
            <a:extLst>
              <a:ext uri="{FF2B5EF4-FFF2-40B4-BE49-F238E27FC236}">
                <a16:creationId xmlns:a16="http://schemas.microsoft.com/office/drawing/2014/main" id="{D65068D2-9F99-66AE-DCFF-B44B9F85A081}"/>
              </a:ext>
            </a:extLst>
          </p:cNvPr>
          <p:cNvSpPr txBox="1"/>
          <p:nvPr/>
        </p:nvSpPr>
        <p:spPr>
          <a:xfrm>
            <a:off x="9289080" y="1983205"/>
            <a:ext cx="6093068" cy="523220"/>
          </a:xfrm>
          <a:prstGeom prst="rect">
            <a:avLst/>
          </a:prstGeom>
          <a:noFill/>
        </p:spPr>
        <p:txBody>
          <a:bodyPr wrap="square">
            <a:spAutoFit/>
          </a:bodyPr>
          <a:lstStyle/>
          <a:p>
            <a:r>
              <a:rPr lang="en-US" sz="2800" b="1" dirty="0">
                <a:solidFill>
                  <a:schemeClr val="tx1">
                    <a:lumMod val="85000"/>
                    <a:lumOff val="15000"/>
                  </a:schemeClr>
                </a:solidFill>
                <a:latin typeface="Arial" panose="020B0604020202020204" pitchFamily="34" charset="0"/>
                <a:cs typeface="Arial" panose="020B0604020202020204" pitchFamily="34" charset="0"/>
              </a:rPr>
              <a:t>Neuroscience</a:t>
            </a:r>
          </a:p>
        </p:txBody>
      </p:sp>
      <p:pic>
        <p:nvPicPr>
          <p:cNvPr id="26" name="Picture 25">
            <a:extLst>
              <a:ext uri="{FF2B5EF4-FFF2-40B4-BE49-F238E27FC236}">
                <a16:creationId xmlns:a16="http://schemas.microsoft.com/office/drawing/2014/main" id="{50A86336-6062-CEB1-7AF5-6024A3B1CD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42" y="4238487"/>
            <a:ext cx="2743200" cy="1974246"/>
          </a:xfrm>
          <a:prstGeom prst="rect">
            <a:avLst/>
          </a:prstGeom>
        </p:spPr>
      </p:pic>
      <p:pic>
        <p:nvPicPr>
          <p:cNvPr id="28" name="Picture 27">
            <a:extLst>
              <a:ext uri="{FF2B5EF4-FFF2-40B4-BE49-F238E27FC236}">
                <a16:creationId xmlns:a16="http://schemas.microsoft.com/office/drawing/2014/main" id="{5019D382-0C77-06A6-800D-914EF2FD5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42" y="1390835"/>
            <a:ext cx="2743200" cy="1971476"/>
          </a:xfrm>
          <a:prstGeom prst="rect">
            <a:avLst/>
          </a:prstGeom>
        </p:spPr>
      </p:pic>
      <p:pic>
        <p:nvPicPr>
          <p:cNvPr id="30" name="Picture 29">
            <a:extLst>
              <a:ext uri="{FF2B5EF4-FFF2-40B4-BE49-F238E27FC236}">
                <a16:creationId xmlns:a16="http://schemas.microsoft.com/office/drawing/2014/main" id="{0F9AAACD-1D00-4A8C-360F-19B7D59997E6}"/>
              </a:ext>
            </a:extLst>
          </p:cNvPr>
          <p:cNvPicPr>
            <a:picLocks noChangeAspect="1"/>
          </p:cNvPicPr>
          <p:nvPr/>
        </p:nvPicPr>
        <p:blipFill rotWithShape="1">
          <a:blip r:embed="rId5">
            <a:extLst>
              <a:ext uri="{28A0092B-C50C-407E-A947-70E740481C1C}">
                <a14:useLocalDpi xmlns:a14="http://schemas.microsoft.com/office/drawing/2010/main" val="0"/>
              </a:ext>
            </a:extLst>
          </a:blip>
          <a:srcRect l="16777" r="14221" b="819"/>
          <a:stretch/>
        </p:blipFill>
        <p:spPr>
          <a:xfrm>
            <a:off x="6402269" y="1390835"/>
            <a:ext cx="2743200" cy="1971476"/>
          </a:xfrm>
          <a:prstGeom prst="rect">
            <a:avLst/>
          </a:prstGeom>
        </p:spPr>
      </p:pic>
      <p:pic>
        <p:nvPicPr>
          <p:cNvPr id="32" name="Picture 31">
            <a:extLst>
              <a:ext uri="{FF2B5EF4-FFF2-40B4-BE49-F238E27FC236}">
                <a16:creationId xmlns:a16="http://schemas.microsoft.com/office/drawing/2014/main" id="{6E0A0F28-DBCD-631E-E7B8-0ED747C37923}"/>
              </a:ext>
            </a:extLst>
          </p:cNvPr>
          <p:cNvPicPr>
            <a:picLocks noChangeAspect="1"/>
          </p:cNvPicPr>
          <p:nvPr/>
        </p:nvPicPr>
        <p:blipFill rotWithShape="1">
          <a:blip r:embed="rId6">
            <a:extLst>
              <a:ext uri="{28A0092B-C50C-407E-A947-70E740481C1C}">
                <a14:useLocalDpi xmlns:a14="http://schemas.microsoft.com/office/drawing/2010/main" val="0"/>
              </a:ext>
            </a:extLst>
          </a:blip>
          <a:srcRect l="20933" t="9107" r="18294" b="15481"/>
          <a:stretch/>
        </p:blipFill>
        <p:spPr>
          <a:xfrm>
            <a:off x="6402269" y="4238486"/>
            <a:ext cx="2743200" cy="1974247"/>
          </a:xfrm>
          <a:prstGeom prst="rect">
            <a:avLst/>
          </a:prstGeom>
        </p:spPr>
      </p:pic>
    </p:spTree>
    <p:extLst>
      <p:ext uri="{BB962C8B-B14F-4D97-AF65-F5344CB8AC3E}">
        <p14:creationId xmlns:p14="http://schemas.microsoft.com/office/powerpoint/2010/main" val="125772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74D8A82-555D-93D2-4961-D2AF292E4F90}"/>
              </a:ext>
            </a:extLst>
          </p:cNvPr>
          <p:cNvSpPr txBox="1"/>
          <p:nvPr/>
        </p:nvSpPr>
        <p:spPr>
          <a:xfrm>
            <a:off x="4132384" y="288303"/>
            <a:ext cx="3927231" cy="707886"/>
          </a:xfrm>
          <a:prstGeom prst="rect">
            <a:avLst/>
          </a:prstGeom>
          <a:noFill/>
        </p:spPr>
        <p:txBody>
          <a:bodyPr wrap="square" rtlCol="0">
            <a:spAutoFit/>
          </a:bodyPr>
          <a:lstStyle/>
          <a:p>
            <a:r>
              <a:rPr lang="en-US" sz="4000" dirty="0">
                <a:solidFill>
                  <a:schemeClr val="tx1">
                    <a:lumMod val="75000"/>
                    <a:lumOff val="25000"/>
                  </a:schemeClr>
                </a:solidFill>
                <a:latin typeface="Palatino Linotype" panose="02040502050505030304" pitchFamily="18" charset="0"/>
              </a:rPr>
              <a:t>AI in Healthcare</a:t>
            </a:r>
          </a:p>
        </p:txBody>
      </p:sp>
      <p:pic>
        <p:nvPicPr>
          <p:cNvPr id="5" name="Picture 4">
            <a:extLst>
              <a:ext uri="{FF2B5EF4-FFF2-40B4-BE49-F238E27FC236}">
                <a16:creationId xmlns:a16="http://schemas.microsoft.com/office/drawing/2014/main" id="{C82306A4-77EF-D907-79A6-2196DB7DF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868" y="1367868"/>
            <a:ext cx="9364261" cy="4903977"/>
          </a:xfrm>
          <a:prstGeom prst="rect">
            <a:avLst/>
          </a:prstGeom>
        </p:spPr>
      </p:pic>
      <p:pic>
        <p:nvPicPr>
          <p:cNvPr id="7" name="Picture 6">
            <a:extLst>
              <a:ext uri="{FF2B5EF4-FFF2-40B4-BE49-F238E27FC236}">
                <a16:creationId xmlns:a16="http://schemas.microsoft.com/office/drawing/2014/main" id="{966445F0-41B2-CDD8-D481-5002BABB26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1631" y="0"/>
            <a:ext cx="9144000" cy="6858000"/>
          </a:xfrm>
          <a:prstGeom prst="rect">
            <a:avLst/>
          </a:prstGeom>
        </p:spPr>
      </p:pic>
      <p:pic>
        <p:nvPicPr>
          <p:cNvPr id="9" name="Picture 8">
            <a:extLst>
              <a:ext uri="{FF2B5EF4-FFF2-40B4-BE49-F238E27FC236}">
                <a16:creationId xmlns:a16="http://schemas.microsoft.com/office/drawing/2014/main" id="{4DBED8B1-D212-CEE7-8096-8D5584AADE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9634" y="0"/>
            <a:ext cx="7620000" cy="6858000"/>
          </a:xfrm>
          <a:prstGeom prst="rect">
            <a:avLst/>
          </a:prstGeom>
        </p:spPr>
      </p:pic>
    </p:spTree>
    <p:extLst>
      <p:ext uri="{BB962C8B-B14F-4D97-AF65-F5344CB8AC3E}">
        <p14:creationId xmlns:p14="http://schemas.microsoft.com/office/powerpoint/2010/main" val="327307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74D8A82-555D-93D2-4961-D2AF292E4F90}"/>
              </a:ext>
            </a:extLst>
          </p:cNvPr>
          <p:cNvSpPr txBox="1"/>
          <p:nvPr/>
        </p:nvSpPr>
        <p:spPr>
          <a:xfrm>
            <a:off x="3925764" y="288304"/>
            <a:ext cx="4340472" cy="707886"/>
          </a:xfrm>
          <a:prstGeom prst="rect">
            <a:avLst/>
          </a:prstGeom>
          <a:noFill/>
        </p:spPr>
        <p:txBody>
          <a:bodyPr wrap="square" rtlCol="0">
            <a:spAutoFit/>
          </a:bodyPr>
          <a:lstStyle/>
          <a:p>
            <a:r>
              <a:rPr lang="en-US" sz="4000" dirty="0">
                <a:solidFill>
                  <a:schemeClr val="tx1">
                    <a:lumMod val="75000"/>
                    <a:lumOff val="25000"/>
                  </a:schemeClr>
                </a:solidFill>
                <a:latin typeface="Palatino Linotype" panose="02040502050505030304" pitchFamily="18" charset="0"/>
              </a:rPr>
              <a:t>AI in E-commerce</a:t>
            </a:r>
          </a:p>
        </p:txBody>
      </p:sp>
      <p:pic>
        <p:nvPicPr>
          <p:cNvPr id="34" name="Picture 33">
            <a:extLst>
              <a:ext uri="{FF2B5EF4-FFF2-40B4-BE49-F238E27FC236}">
                <a16:creationId xmlns:a16="http://schemas.microsoft.com/office/drawing/2014/main" id="{CACCCB2D-9D2A-8BBE-B0AE-670F51B88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912" y="1219933"/>
            <a:ext cx="8258175" cy="5086350"/>
          </a:xfrm>
          <a:prstGeom prst="rect">
            <a:avLst/>
          </a:prstGeom>
        </p:spPr>
      </p:pic>
    </p:spTree>
    <p:extLst>
      <p:ext uri="{BB962C8B-B14F-4D97-AF65-F5344CB8AC3E}">
        <p14:creationId xmlns:p14="http://schemas.microsoft.com/office/powerpoint/2010/main" val="117228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10755</TotalTime>
  <Words>2147</Words>
  <Application>Microsoft Office PowerPoint</Application>
  <PresentationFormat>Widescreen</PresentationFormat>
  <Paragraphs>323</Paragraphs>
  <Slides>18</Slides>
  <Notes>18</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18</vt:i4>
      </vt:variant>
    </vt:vector>
  </HeadingPairs>
  <TitlesOfParts>
    <vt:vector size="38" baseType="lpstr">
      <vt:lpstr>Inter</vt:lpstr>
      <vt:lpstr>YouTube Sans</vt:lpstr>
      <vt:lpstr>arial</vt:lpstr>
      <vt:lpstr>arial</vt:lpstr>
      <vt:lpstr>Arial Black</vt:lpstr>
      <vt:lpstr>Arial Rounded MT Bold</vt:lpstr>
      <vt:lpstr>Bahnschrift SemiBold</vt:lpstr>
      <vt:lpstr>Britannic Bold</vt:lpstr>
      <vt:lpstr>Calibri</vt:lpstr>
      <vt:lpstr>Calibri Light</vt:lpstr>
      <vt:lpstr>Georgia</vt:lpstr>
      <vt:lpstr>Merriweather</vt:lpstr>
      <vt:lpstr>Palatino Linotype</vt:lpstr>
      <vt:lpstr>Poppins</vt:lpstr>
      <vt:lpstr>Roboto</vt:lpstr>
      <vt:lpstr>Tahoma</vt:lpstr>
      <vt:lpstr>Times New Roman</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danielmaxwell</dc:creator>
  <cp:lastModifiedBy>Maxwell,Daniel</cp:lastModifiedBy>
  <cp:revision>934</cp:revision>
  <dcterms:created xsi:type="dcterms:W3CDTF">2020-06-14T19:48:25Z</dcterms:created>
  <dcterms:modified xsi:type="dcterms:W3CDTF">2022-10-25T13:45:22Z</dcterms:modified>
</cp:coreProperties>
</file>